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056" r:id="rId1"/>
    <p:sldMasterId id="2147485083" r:id="rId2"/>
    <p:sldMasterId id="2147485106" r:id="rId3"/>
  </p:sldMasterIdLst>
  <p:notesMasterIdLst>
    <p:notesMasterId r:id="rId26"/>
  </p:notesMasterIdLst>
  <p:handoutMasterIdLst>
    <p:handoutMasterId r:id="rId27"/>
  </p:handoutMasterIdLst>
  <p:sldIdLst>
    <p:sldId id="256" r:id="rId4"/>
    <p:sldId id="257" r:id="rId5"/>
    <p:sldId id="564" r:id="rId6"/>
    <p:sldId id="391" r:id="rId7"/>
    <p:sldId id="2147375501" r:id="rId8"/>
    <p:sldId id="566" r:id="rId9"/>
    <p:sldId id="565" r:id="rId10"/>
    <p:sldId id="258" r:id="rId11"/>
    <p:sldId id="570" r:id="rId12"/>
    <p:sldId id="575" r:id="rId13"/>
    <p:sldId id="571" r:id="rId14"/>
    <p:sldId id="572" r:id="rId15"/>
    <p:sldId id="573" r:id="rId16"/>
    <p:sldId id="574" r:id="rId17"/>
    <p:sldId id="568" r:id="rId18"/>
    <p:sldId id="260" r:id="rId19"/>
    <p:sldId id="2147375498" r:id="rId20"/>
    <p:sldId id="2147375499" r:id="rId21"/>
    <p:sldId id="2147375503" r:id="rId22"/>
    <p:sldId id="2147375502" r:id="rId23"/>
    <p:sldId id="569" r:id="rId24"/>
    <p:sldId id="567" r:id="rId25"/>
  </p:sldIdLst>
  <p:sldSz cx="9144000" cy="5143500" type="screen16x9"/>
  <p:notesSz cx="6858000" cy="9144000"/>
  <p:defaultTextStyle>
    <a:defPPr marL="0" marR="0" indent="0" algn="l" defTabSz="91415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070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153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226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304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5373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2443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199520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6594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2EF3A796-99A2-4C47-8DF0-A4CF4725C136}">
          <p14:sldIdLst>
            <p14:sldId id="256"/>
            <p14:sldId id="257"/>
            <p14:sldId id="564"/>
            <p14:sldId id="391"/>
            <p14:sldId id="2147375501"/>
            <p14:sldId id="566"/>
            <p14:sldId id="565"/>
            <p14:sldId id="258"/>
            <p14:sldId id="570"/>
            <p14:sldId id="575"/>
            <p14:sldId id="571"/>
            <p14:sldId id="572"/>
            <p14:sldId id="573"/>
            <p14:sldId id="574"/>
            <p14:sldId id="568"/>
            <p14:sldId id="260"/>
            <p14:sldId id="2147375498"/>
            <p14:sldId id="2147375499"/>
            <p14:sldId id="2147375503"/>
            <p14:sldId id="2147375502"/>
            <p14:sldId id="569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3BC9"/>
    <a:srgbClr val="000099"/>
    <a:srgbClr val="E1EEFE"/>
    <a:srgbClr val="ED7D31"/>
    <a:srgbClr val="70AD47"/>
    <a:srgbClr val="D8E1FF"/>
    <a:srgbClr val="E5FEE9"/>
    <a:srgbClr val="AEAEAE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D0DCF5"/>
          </a:solidFill>
        </a:fill>
      </a:tcStyle>
    </a:wholeTbl>
    <a:band2H>
      <a:tcTxStyle/>
      <a:tcStyle>
        <a:tcBdr/>
        <a:fill>
          <a:solidFill>
            <a:srgbClr val="E9EE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381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381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D6EBFF"/>
          </a:solidFill>
        </a:fill>
      </a:tcStyle>
    </a:wholeTbl>
    <a:band2H>
      <a:tcTxStyle/>
      <a:tcStyle>
        <a:tcBdr/>
        <a:fill>
          <a:solidFill>
            <a:srgbClr val="ECF5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381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381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D4F8F0"/>
          </a:solidFill>
        </a:fill>
      </a:tcStyle>
    </a:wholeTbl>
    <a:band2H>
      <a:tcTxStyle/>
      <a:tcStyle>
        <a:tcBdr/>
        <a:fill>
          <a:solidFill>
            <a:srgbClr val="EAFC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381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381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0E0E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EAEAE"/>
              </a:solidFill>
              <a:prstDash val="solid"/>
              <a:round/>
            </a:ln>
          </a:top>
          <a:bottom>
            <a:ln w="254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0E0E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EAEAE"/>
              </a:solidFill>
              <a:prstDash val="solid"/>
              <a:round/>
            </a:ln>
          </a:top>
          <a:bottom>
            <a:ln w="254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E3E3E3"/>
          </a:solidFill>
        </a:fill>
      </a:tcStyle>
    </a:wholeTbl>
    <a:band2H>
      <a:tcTxStyle/>
      <a:tcStyle>
        <a:tcBdr/>
        <a:fill>
          <a:solidFill>
            <a:srgbClr val="F1F1F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AEAEAE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381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AEAEAE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381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AEAEAE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AEAEAE"/>
              </a:solidFill>
              <a:prstDash val="solid"/>
              <a:round/>
            </a:ln>
          </a:left>
          <a:right>
            <a:ln w="12700" cap="flat">
              <a:solidFill>
                <a:srgbClr val="AEAEAE"/>
              </a:solidFill>
              <a:prstDash val="solid"/>
              <a:round/>
            </a:ln>
          </a:right>
          <a:top>
            <a:ln w="12700" cap="flat">
              <a:solidFill>
                <a:srgbClr val="AEAEAE"/>
              </a:solidFill>
              <a:prstDash val="solid"/>
              <a:round/>
            </a:ln>
          </a:top>
          <a:bottom>
            <a:ln w="127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solidFill>
                <a:srgbClr val="AEAEAE"/>
              </a:solidFill>
              <a:prstDash val="solid"/>
              <a:round/>
            </a:ln>
          </a:insideH>
          <a:insideV>
            <a:ln w="12700" cap="flat">
              <a:solidFill>
                <a:srgbClr val="AEAEAE"/>
              </a:solidFill>
              <a:prstDash val="solid"/>
              <a:round/>
            </a:ln>
          </a:insideV>
        </a:tcBdr>
        <a:fill>
          <a:solidFill>
            <a:srgbClr val="AEAEA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AEAEAE"/>
              </a:solidFill>
              <a:prstDash val="solid"/>
              <a:round/>
            </a:ln>
          </a:left>
          <a:right>
            <a:ln w="12700" cap="flat">
              <a:solidFill>
                <a:srgbClr val="AEAEAE"/>
              </a:solidFill>
              <a:prstDash val="solid"/>
              <a:round/>
            </a:ln>
          </a:right>
          <a:top>
            <a:ln w="12700" cap="flat">
              <a:solidFill>
                <a:srgbClr val="AEAEAE"/>
              </a:solidFill>
              <a:prstDash val="solid"/>
              <a:round/>
            </a:ln>
          </a:top>
          <a:bottom>
            <a:ln w="127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solidFill>
                <a:srgbClr val="AEAEAE"/>
              </a:solidFill>
              <a:prstDash val="solid"/>
              <a:round/>
            </a:ln>
          </a:insideH>
          <a:insideV>
            <a:ln w="12700" cap="flat">
              <a:solidFill>
                <a:srgbClr val="AEAEAE"/>
              </a:solidFill>
              <a:prstDash val="solid"/>
              <a:round/>
            </a:ln>
          </a:insideV>
        </a:tcBdr>
        <a:fill>
          <a:solidFill>
            <a:srgbClr val="AEAEAE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AEAEAE"/>
              </a:solidFill>
              <a:prstDash val="solid"/>
              <a:round/>
            </a:ln>
          </a:left>
          <a:right>
            <a:ln w="12700" cap="flat">
              <a:solidFill>
                <a:srgbClr val="AEAEAE"/>
              </a:solidFill>
              <a:prstDash val="solid"/>
              <a:round/>
            </a:ln>
          </a:right>
          <a:top>
            <a:ln w="50800" cap="flat">
              <a:solidFill>
                <a:srgbClr val="AEAEAE"/>
              </a:solidFill>
              <a:prstDash val="solid"/>
              <a:round/>
            </a:ln>
          </a:top>
          <a:bottom>
            <a:ln w="127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solidFill>
                <a:srgbClr val="AEAEAE"/>
              </a:solidFill>
              <a:prstDash val="solid"/>
              <a:round/>
            </a:ln>
          </a:insideH>
          <a:insideV>
            <a:ln w="12700" cap="flat">
              <a:solidFill>
                <a:srgbClr val="AEAEA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AEAEAE"/>
              </a:solidFill>
              <a:prstDash val="solid"/>
              <a:round/>
            </a:ln>
          </a:left>
          <a:right>
            <a:ln w="12700" cap="flat">
              <a:solidFill>
                <a:srgbClr val="AEAEAE"/>
              </a:solidFill>
              <a:prstDash val="solid"/>
              <a:round/>
            </a:ln>
          </a:right>
          <a:top>
            <a:ln w="12700" cap="flat">
              <a:solidFill>
                <a:srgbClr val="AEAEAE"/>
              </a:solidFill>
              <a:prstDash val="solid"/>
              <a:round/>
            </a:ln>
          </a:top>
          <a:bottom>
            <a:ln w="254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solidFill>
                <a:srgbClr val="AEAEAE"/>
              </a:solidFill>
              <a:prstDash val="solid"/>
              <a:round/>
            </a:ln>
          </a:insideH>
          <a:insideV>
            <a:ln w="12700" cap="flat">
              <a:solidFill>
                <a:srgbClr val="AEAEA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8" autoAdjust="0"/>
    <p:restoredTop sz="96327" autoAdjust="0"/>
  </p:normalViewPr>
  <p:slideViewPr>
    <p:cSldViewPr snapToGrid="0" snapToObjects="1">
      <p:cViewPr varScale="1">
        <p:scale>
          <a:sx n="142" d="100"/>
          <a:sy n="142" d="100"/>
        </p:scale>
        <p:origin x="184" y="5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B87F78-0D68-4246-A437-2D9318EC10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395F7-2D33-4563-B913-935029DFB9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DDCC2-40CB-4E06-BFD8-D5E5FA7659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51874-B8D5-41E8-A911-ABDA27A13B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E1845-088D-4D9C-9335-5F4FDA6722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2F56B-D2CE-4FA7-A6E4-78636F15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40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7" name="Shape 1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717536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70" latinLnBrk="0">
      <a:defRPr sz="1200">
        <a:latin typeface="+mj-lt"/>
        <a:ea typeface="+mj-ea"/>
        <a:cs typeface="+mj-cs"/>
        <a:sym typeface="Helvetica Neue"/>
      </a:defRPr>
    </a:lvl1pPr>
    <a:lvl2pPr indent="228534" defTabSz="457070" latinLnBrk="0">
      <a:defRPr sz="1200">
        <a:latin typeface="+mj-lt"/>
        <a:ea typeface="+mj-ea"/>
        <a:cs typeface="+mj-cs"/>
        <a:sym typeface="Helvetica Neue"/>
      </a:defRPr>
    </a:lvl2pPr>
    <a:lvl3pPr indent="457070" defTabSz="457070" latinLnBrk="0">
      <a:defRPr sz="1200">
        <a:latin typeface="+mj-lt"/>
        <a:ea typeface="+mj-ea"/>
        <a:cs typeface="+mj-cs"/>
        <a:sym typeface="Helvetica Neue"/>
      </a:defRPr>
    </a:lvl3pPr>
    <a:lvl4pPr indent="685613" defTabSz="457070" latinLnBrk="0">
      <a:defRPr sz="1200">
        <a:latin typeface="+mj-lt"/>
        <a:ea typeface="+mj-ea"/>
        <a:cs typeface="+mj-cs"/>
        <a:sym typeface="Helvetica Neue"/>
      </a:defRPr>
    </a:lvl4pPr>
    <a:lvl5pPr indent="914153" defTabSz="457070" latinLnBrk="0">
      <a:defRPr sz="1200">
        <a:latin typeface="+mj-lt"/>
        <a:ea typeface="+mj-ea"/>
        <a:cs typeface="+mj-cs"/>
        <a:sym typeface="Helvetica Neue"/>
      </a:defRPr>
    </a:lvl5pPr>
    <a:lvl6pPr indent="1142687" defTabSz="457070" latinLnBrk="0">
      <a:defRPr sz="1200">
        <a:latin typeface="+mj-lt"/>
        <a:ea typeface="+mj-ea"/>
        <a:cs typeface="+mj-cs"/>
        <a:sym typeface="Helvetica Neue"/>
      </a:defRPr>
    </a:lvl6pPr>
    <a:lvl7pPr indent="1371226" defTabSz="457070" latinLnBrk="0">
      <a:defRPr sz="1200">
        <a:latin typeface="+mj-lt"/>
        <a:ea typeface="+mj-ea"/>
        <a:cs typeface="+mj-cs"/>
        <a:sym typeface="Helvetica Neue"/>
      </a:defRPr>
    </a:lvl7pPr>
    <a:lvl8pPr indent="1599760" defTabSz="457070" latinLnBrk="0">
      <a:defRPr sz="1200">
        <a:latin typeface="+mj-lt"/>
        <a:ea typeface="+mj-ea"/>
        <a:cs typeface="+mj-cs"/>
        <a:sym typeface="Helvetica Neue"/>
      </a:defRPr>
    </a:lvl8pPr>
    <a:lvl9pPr indent="1828304" defTabSz="45707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ecfef841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ecfef841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61B9AAB-470D-50C4-8A2D-BF650690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536A6CA1-1081-3800-229F-E3262D190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82BDC423-F26F-511B-DDE0-031C6C795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984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C8CA4D6-B22C-610D-4263-8589E95F2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0AA92B1A-DC93-6F58-AA4C-3C012A75D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6FA4F8FC-6053-9FD1-74D7-53816BF7F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852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48D096C-1A0D-095E-E726-0BBBE5BE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AE356EED-3864-20EA-D81E-4E147E055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200C1112-CC9A-26DC-F8C2-1FFE4177C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123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3962962-C5CA-83C5-7F32-41C8A681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EF6231B1-5707-605D-7B1B-6E16B3FA1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10A70A67-0066-DCC1-8D1C-EC475E26F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614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BA598CF0-4B0A-1799-26A8-170F4BCFA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cfa4a82fd_0_61:notes">
            <a:extLst>
              <a:ext uri="{FF2B5EF4-FFF2-40B4-BE49-F238E27FC236}">
                <a16:creationId xmlns:a16="http://schemas.microsoft.com/office/drawing/2014/main" id="{E4EE2159-92E6-7071-7573-D385ED0AA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cfa4a82fd_0_61:notes">
            <a:extLst>
              <a:ext uri="{FF2B5EF4-FFF2-40B4-BE49-F238E27FC236}">
                <a16:creationId xmlns:a16="http://schemas.microsoft.com/office/drawing/2014/main" id="{12F2F457-01B9-F8BC-4BEC-B5DD995A8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21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48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4DB574D-B661-C604-B09D-F062FDCB3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8FF07FD1-C84D-D0B4-5489-624C5D9A5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E9935078-3910-FC58-D1EA-0E2C49626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05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00A4F67-01E0-5814-4E48-9B1C7D05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0B70B478-5665-C9E5-FDA6-3CAD85F32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C4BC90BB-9E04-8E76-F667-6F1548668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472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698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4A383E8-29CD-8033-007C-91DF0392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005D7746-B55F-F971-316D-D7B876721D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8CEB5EA8-A4E9-AD86-77A4-1E5351171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71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cfa4a82f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cfa4a82f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5F4E566-A671-FFA8-93CC-E971CCFC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1EA8FD47-0D5B-B719-CCC5-23DDD336F0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4DEF5F3D-D22B-CEC5-1B40-72FCDCC1C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80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89640A7-E0B5-4493-BD26-1F431892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B8DCAF75-C474-B0BD-8606-107C4BF48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BD7D747F-2490-5664-5171-7A3E51E38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4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67088" y="171450"/>
            <a:ext cx="2409825" cy="1355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dirty="0" err="1"/>
              <a:t>KubeCon</a:t>
            </a:r>
            <a:r>
              <a:rPr lang="en-US" dirty="0"/>
              <a:t>/Cloud </a:t>
            </a:r>
            <a:r>
              <a:rPr lang="en-US" dirty="0" err="1"/>
              <a:t>NativeCon</a:t>
            </a:r>
            <a:r>
              <a:rPr lang="en-US" dirty="0"/>
              <a:t>, so I need to show the CNCF landscape picture.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cfa4a82f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cfa4a82f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D59340F9-855B-948F-93F8-567DFD0A4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cfa4a82fd_0_61:notes">
            <a:extLst>
              <a:ext uri="{FF2B5EF4-FFF2-40B4-BE49-F238E27FC236}">
                <a16:creationId xmlns:a16="http://schemas.microsoft.com/office/drawing/2014/main" id="{CE7A98A2-63B8-0073-8192-AD822EE26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cfa4a82fd_0_61:notes">
            <a:extLst>
              <a:ext uri="{FF2B5EF4-FFF2-40B4-BE49-F238E27FC236}">
                <a16:creationId xmlns:a16="http://schemas.microsoft.com/office/drawing/2014/main" id="{3F2BD371-DEE2-3DB4-8224-01F402549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531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1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4CDE21C-A869-3CD1-D9CD-B06E105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2D0E619B-CEFC-AD4B-9ADB-6044B2AEBC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E792ACCF-1F30-7CEA-045C-EBCB29C4C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3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171E353-09C4-3FF0-1711-5046A42C4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B751B052-8C27-290E-9368-FDBDE678A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D22EB568-D45B-2240-380B-4FA73AED1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10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alphaModFix amt="99771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3727" y="4034118"/>
            <a:ext cx="8918954" cy="856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346075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82625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30287" indent="0">
              <a:buFont typeface="Arial" charset="0"/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376362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22" y="2032473"/>
            <a:ext cx="8918955" cy="1078553"/>
          </a:xfrm>
          <a:effectLst>
            <a:outerShdw blurRad="88017" dist="38100" dir="2700000" algn="tl" rotWithShape="0">
              <a:schemeClr val="bg1">
                <a:alpha val="90000"/>
              </a:schemeClr>
            </a:outerShdw>
          </a:effectLst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latin typeface="IBM Plex Sans Bold" panose="020B0503050000000000" pitchFamily="34" charset="77"/>
                <a:ea typeface="IBM Plex Sans Bold" panose="020B0503050000000000" pitchFamily="34" charset="77"/>
                <a:cs typeface="IBM Plex Sans Bold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50635-DADD-3CDF-C4BD-0C95A32229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9553CA32-5849-1CAC-AF5D-8E27F22664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810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- With Hea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31" y="618829"/>
            <a:ext cx="425190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731" y="1098651"/>
            <a:ext cx="4251901" cy="37436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 b="0" i="0">
                <a:latin typeface="IBM Plex Sans Regular" panose="020B0503050000000000" pitchFamily="34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618829"/>
            <a:ext cx="43710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098651"/>
            <a:ext cx="4371031" cy="37436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 b="0" i="0">
                <a:latin typeface="IBM Plex Sans Regular" panose="020B0503050000000000" pitchFamily="34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0BA73D-38C3-0838-34DF-6162BEC5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3FB111-E118-53CE-19A5-537C43BC07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0DD85-17DB-0ADC-CCE8-F226BBF973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9" name="Picture 8" descr="A close up of a hexagon&#10;&#10;Description automatically generated">
            <a:extLst>
              <a:ext uri="{FF2B5EF4-FFF2-40B4-BE49-F238E27FC236}">
                <a16:creationId xmlns:a16="http://schemas.microsoft.com/office/drawing/2014/main" id="{59C518FE-07AB-432A-1329-6CF1BAC375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7288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- With Header and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9" y="1314493"/>
            <a:ext cx="4282061" cy="3535804"/>
          </a:xfrm>
          <a:prstGeom prst="rect">
            <a:avLst/>
          </a:prstGeom>
        </p:spPr>
        <p:txBody>
          <a:bodyPr/>
          <a:lstStyle>
            <a:lvl5pPr>
              <a:defRPr b="0" i="0">
                <a:latin typeface="IBM Plex Sans Regular" panose="020B050305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8" y="633271"/>
            <a:ext cx="4282062" cy="389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745091" y="1314493"/>
            <a:ext cx="4277284" cy="3535804"/>
          </a:xfrm>
          <a:prstGeom prst="rect">
            <a:avLst/>
          </a:prstGeom>
        </p:spPr>
        <p:txBody>
          <a:bodyPr/>
          <a:lstStyle>
            <a:lvl5pPr>
              <a:defRPr b="0" i="0">
                <a:latin typeface="IBM Plex Sans Regular" panose="020B050305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745091" y="633271"/>
            <a:ext cx="4277284" cy="389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CAB2E6-3124-42CE-5239-28720655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9F4A79-063E-CCE3-EA90-2C811E4B9D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BF385-0858-BAB4-DE9D-9B78E64B0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6" name="Picture 5" descr="A close up of a hexagon&#10;&#10;Description automatically generated">
            <a:extLst>
              <a:ext uri="{FF2B5EF4-FFF2-40B4-BE49-F238E27FC236}">
                <a16:creationId xmlns:a16="http://schemas.microsoft.com/office/drawing/2014/main" id="{53B90F35-3390-3C1B-4E2D-7141C10275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39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with Foot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52B3A0C-8C16-0ED1-55B4-A7B20A795DC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72456-132A-8EF7-4C17-D035060C09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DF8B5117-6F53-CC4A-B9E1-648CE9AAC4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748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- Dark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58779" y="1048749"/>
            <a:ext cx="8244899" cy="32494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228594" marR="0" indent="-228594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28594" marR="0" indent="-228594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Lucida Grande" charset="0"/>
              <a:buChar char="–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28594" marR="0" indent="-136522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ct val="80000"/>
              <a:buFont typeface="Arial"/>
              <a:buChar char="•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 marL="228594" marR="0" indent="-182876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ct val="80000"/>
              <a:buFont typeface="Lucida Grande"/>
              <a:buChar char="-"/>
              <a:tabLst/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Click to edit Master text styles</a:t>
            </a:r>
          </a:p>
          <a:p>
            <a:pPr marL="0" marR="0" lvl="1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Second level</a:t>
            </a:r>
          </a:p>
          <a:p>
            <a:pPr marL="0" marR="0" lvl="2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Third level</a:t>
            </a:r>
          </a:p>
          <a:p>
            <a:pPr marL="0" marR="0" lvl="3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Fourth level</a:t>
            </a:r>
          </a:p>
          <a:p>
            <a:pPr marL="0" marR="0" lvl="4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CF76D5-694B-6152-DECA-C651D59D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B3F7FBF-403C-AE23-1FDD-CA71973DC65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81014-DF5A-F98C-BE6F-4D80D6982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F52F3BFC-786E-319F-6DB8-213EDCF2BB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07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8_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FFB25B4-7C17-DC0C-3B2A-15EF5D4A95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81444-C520-5CC0-603D-0B0056C997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06A61C49-F816-F2F0-F1BE-C67E69CAE8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90306"/>
      </p:ext>
    </p:extLst>
  </p:cSld>
  <p:clrMapOvr>
    <a:masterClrMapping/>
  </p:clrMapOvr>
  <p:transition spd="slow">
    <p:wip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, title, text (three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9DE6B26-5E3F-9A44-A39A-AF5A49C50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061" y="665161"/>
            <a:ext cx="2834640" cy="566928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453B0A-C654-4948-AB8C-37DFD942D3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54680" y="665161"/>
            <a:ext cx="2834640" cy="566928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605A13B-4612-E54B-BCE1-A5F11EDEE8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4299" y="665162"/>
            <a:ext cx="2834640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CAED-CAC8-E84E-93DC-F1452D46F2A1}"/>
              </a:ext>
            </a:extLst>
          </p:cNvPr>
          <p:cNvCxnSpPr/>
          <p:nvPr/>
        </p:nvCxnSpPr>
        <p:spPr bwMode="auto">
          <a:xfrm>
            <a:off x="6089301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790F5-5BD5-0A41-B754-328E81F56743}"/>
              </a:ext>
            </a:extLst>
          </p:cNvPr>
          <p:cNvCxnSpPr/>
          <p:nvPr/>
        </p:nvCxnSpPr>
        <p:spPr bwMode="auto">
          <a:xfrm>
            <a:off x="3032482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803A98-BAB2-D344-923E-323F11A4741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153597" y="1231588"/>
            <a:ext cx="2820037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AA648B-4498-6744-BCBB-BCB6D5ED122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95061" y="1231588"/>
            <a:ext cx="2820037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CD5E99-3D9D-124B-B1C0-33BD7F02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7" y="1231586"/>
            <a:ext cx="2834126" cy="3618708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8B84E-7AF5-82FE-2EE7-6AF06457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74882BD-5560-BDA2-D42C-6EAE68DBB7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AAEAD-6E64-8038-BE91-7BDB28813C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60B98B12-61F1-1A0F-1740-F506AC02EF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52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, title, text (four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1BB15BF-693E-4C45-A56A-7E6CC866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EE30A-ED3C-C34B-B8DD-F84E4D247A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2912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9DE6B26-5E3F-9A44-A39A-AF5A49C50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6300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453B0A-C654-4948-AB8C-37DFD942D3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00912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605A13B-4612-E54B-BCE1-A5F11EDEE8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4300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CAED-CAC8-E84E-93DC-F1452D46F2A1}"/>
              </a:ext>
            </a:extLst>
          </p:cNvPr>
          <p:cNvCxnSpPr/>
          <p:nvPr/>
        </p:nvCxnSpPr>
        <p:spPr bwMode="auto">
          <a:xfrm>
            <a:off x="4572000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22E84F-599B-3D49-A46F-B8C623E35292}"/>
              </a:ext>
            </a:extLst>
          </p:cNvPr>
          <p:cNvCxnSpPr/>
          <p:nvPr/>
        </p:nvCxnSpPr>
        <p:spPr bwMode="auto">
          <a:xfrm>
            <a:off x="6857999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790F5-5BD5-0A41-B754-328E81F56743}"/>
              </a:ext>
            </a:extLst>
          </p:cNvPr>
          <p:cNvCxnSpPr/>
          <p:nvPr/>
        </p:nvCxnSpPr>
        <p:spPr bwMode="auto">
          <a:xfrm>
            <a:off x="2278856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803A98-BAB2-D344-923E-323F11A4741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400912" y="1231588"/>
            <a:ext cx="2055422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AA648B-4498-6744-BCBB-BCB6D5ED122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694055" y="1231588"/>
            <a:ext cx="2055422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A622B99-8BED-384A-B03E-2F619A6A2A6C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986625" y="1231586"/>
            <a:ext cx="2035749" cy="3618707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CD5E99-3D9D-124B-B1C0-33BD7F02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7" y="1231586"/>
            <a:ext cx="2049463" cy="3618708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F326384-821C-FABE-8479-893695C5DE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73B2C-08E1-0DA4-A6EF-9FE0A80F14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1EE5B125-C8C6-7DAE-1D32-93C1C342CA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7092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text (1/4), content (3/4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405321-12E3-3628-1594-70BDBAB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5DB1776-3278-ACFC-08D8-2BD9CDF6A7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CA266D-07BB-D3A0-1D49-E761F4D463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0F18D9E9-531A-B53E-EB9E-352437D7BE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343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, title, text (four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spcBef>
                <a:spcPts val="1100"/>
              </a:spcBef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73340E-D1CA-F79C-03F4-4EB87146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B79C6F6-17C3-29F9-D9FB-F4C5068ED8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5A86B6-B571-4680-7CBD-FD8A331CC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A72B1CC2-EACE-9A45-8802-5DACF32F84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48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753B7CE0-6577-0E53-A07C-D098CEDBD87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8294D-7DA9-1D77-1804-882ED7C7EC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A9FE6CB5-840D-5195-33E7-8D9D9AA4CA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770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Slid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726" y="69429"/>
            <a:ext cx="8934857" cy="1314098"/>
          </a:xfrm>
        </p:spPr>
        <p:txBody>
          <a:bodyPr/>
          <a:lstStyle>
            <a:lvl1pPr>
              <a:defRPr b="1" i="0">
                <a:solidFill>
                  <a:schemeClr val="tx2"/>
                </a:solidFill>
                <a:latin typeface="IBM Plex Sans Bold" panose="020B0503050000000000" pitchFamily="34" charset="77"/>
                <a:ea typeface="IBM Plex Sans Bold" panose="020B0503050000000000" pitchFamily="34" charset="77"/>
                <a:cs typeface="IBM Plex Sans Bold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3727" y="1567013"/>
            <a:ext cx="8934855" cy="332803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  <a:lvl2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2pPr>
            <a:lvl3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3pPr>
            <a:lvl4pPr marL="1316037" indent="-285750">
              <a:buClrTx/>
              <a:buFont typeface="AppleSymbols" charset="0"/>
              <a:buChar char="▻"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96AA4F47-F567-E062-CE53-306054CB8F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F18576-6792-83E5-56BD-09D46690A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BF92C689-C7C7-2141-FC04-1D26A1C14D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3904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4C1F-1233-6530-366A-953D243C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22217B1-C241-5D04-A960-43D6D33F4F5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A5BDC-B5C1-FBFB-13A8-F511628CE8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04A50246-132D-3584-7142-0E7A23A91D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3982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, blank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6890" y="246888"/>
            <a:ext cx="6805749" cy="804672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0332196-1455-A1BF-04B2-CEDFF8F371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7845B-1BB6-989B-4CFF-9A51411E6F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A0552BF7-A6A9-F185-C398-6E33B1A5EB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662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" y="144018"/>
            <a:ext cx="4143431" cy="1072158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B8743C0-CC4D-F470-1D5C-69FE830454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50518"/>
      </p:ext>
    </p:extLst>
  </p:cSld>
  <p:clrMapOvr>
    <a:masterClrMapping/>
  </p:clrMapOvr>
  <p:transition spd="med"/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 slide 1 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16506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21" y="2712775"/>
            <a:ext cx="4160375" cy="9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26" y="232425"/>
            <a:ext cx="4539950" cy="194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098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16506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2149"/>
            <a:ext cx="2474501" cy="106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331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15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t="43447" b="4462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515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15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t="43447" b="4462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3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10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15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t="43447" b="4462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774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50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alphaModFix amt="99771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3727" y="4034118"/>
            <a:ext cx="8918954" cy="856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346075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82625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30287" indent="0">
              <a:buFont typeface="Arial" charset="0"/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376362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22" y="2032473"/>
            <a:ext cx="8918955" cy="1078553"/>
          </a:xfrm>
          <a:effectLst>
            <a:outerShdw blurRad="88017" dist="38100" dir="2700000" algn="tl" rotWithShape="0">
              <a:schemeClr val="bg1">
                <a:alpha val="90000"/>
              </a:schemeClr>
            </a:outerShdw>
          </a:effectLst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latin typeface="IBM Plex Sans Bold" panose="020B0503050000000000" pitchFamily="34" charset="77"/>
                <a:ea typeface="IBM Plex Sans Bold" panose="020B0503050000000000" pitchFamily="34" charset="77"/>
                <a:cs typeface="IBM Plex Sans Bold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50635-DADD-3CDF-C4BD-0C95A32229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9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9D752A97-8200-DC02-3FA0-D1B152304E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8108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549252"/>
            <a:ext cx="8908648" cy="4301042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04DF224-B7F8-0B3B-EE99-23C89BC1C1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3CA22-A21C-5A87-0CA2-7BEC47F6E8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2A3108D9-20A1-F552-FED5-81838E06C7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1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Slid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726" y="69429"/>
            <a:ext cx="8934857" cy="1314098"/>
          </a:xfrm>
        </p:spPr>
        <p:txBody>
          <a:bodyPr/>
          <a:lstStyle>
            <a:lvl1pPr>
              <a:defRPr b="1" i="0">
                <a:solidFill>
                  <a:schemeClr val="tx2"/>
                </a:solidFill>
                <a:latin typeface="IBM Plex Sans Bold" panose="020B0503050000000000" pitchFamily="34" charset="77"/>
                <a:ea typeface="IBM Plex Sans Bold" panose="020B0503050000000000" pitchFamily="34" charset="77"/>
                <a:cs typeface="IBM Plex Sans Bold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3727" y="1567013"/>
            <a:ext cx="8934855" cy="332803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  <a:lvl2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2pPr>
            <a:lvl3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3pPr>
            <a:lvl4pPr marL="1316037" indent="-285750">
              <a:buClrTx/>
              <a:buFont typeface="AppleSymbols" charset="0"/>
              <a:buChar char="▻"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96AA4F47-F567-E062-CE53-306054CB8F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657B27-763B-7909-550B-EE567D0C97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B696EC4C-17DF-64A7-3060-BE47C80C96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3904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549252"/>
            <a:ext cx="8908648" cy="4301042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04DF224-B7F8-0B3B-EE99-23C89BC1C1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2D38-19FE-CBE3-AFBF-F3E3766714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24671AD5-518E-8B5F-3B8E-EF3013482E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1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Grey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549252"/>
            <a:ext cx="8908648" cy="4301042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F970C8-A9A8-A03D-9E53-4EE2DDC0B4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598921-97A7-D1EF-93E1-1780912B49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6FD7918E-00AC-F814-89B5-06D7DFD1DA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6443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C9F01A-9FE7-8922-EA43-F94A1AF42E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EE17A-8027-0F76-364B-2B51ABFE1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23F888AD-8242-6651-402B-0E77EEB663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68948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Pag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2717D8-5E03-FD95-9546-736C8F1200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4130F-BF01-0F58-A6D0-E2894BC70D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24F6CDF1-F01D-2E09-59CE-FFCCB405E8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857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Top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1027888"/>
            <a:ext cx="8908648" cy="3814457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7" y="549251"/>
            <a:ext cx="8908648" cy="4786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74F9F8A-7ADF-8024-ABBC-E992C9166D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DF361-15EF-541C-62CF-591AE2910F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6EA9833C-89BD-3299-16D9-2BEE4BE345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5991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Top and Bottom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1027887"/>
            <a:ext cx="8908648" cy="3334699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7" y="549251"/>
            <a:ext cx="8908648" cy="4786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3727" y="4362586"/>
            <a:ext cx="8908648" cy="490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552C4C6-8D32-0967-A24C-84ED29C1D0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E75E05-8EAD-D98F-A37D-514BBC1E24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164B681B-6A92-3C5D-00F3-00B4C7475C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2903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727" y="636104"/>
            <a:ext cx="4336036" cy="422214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636104"/>
            <a:ext cx="4420212" cy="422214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DFCE113-2DA5-DB8E-6180-B2637FAD1B7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3EC10-7D0F-C0B6-F709-5B7F9A9E79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529FEF64-1C6D-CBAA-7599-B00B8C10F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3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- With Hea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31" y="618829"/>
            <a:ext cx="425190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731" y="1098651"/>
            <a:ext cx="4251901" cy="37436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 b="0" i="0">
                <a:latin typeface="IBM Plex Sans Regular" panose="020B0503050000000000" pitchFamily="34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618829"/>
            <a:ext cx="43710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098651"/>
            <a:ext cx="4371031" cy="37436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 b="0" i="0">
                <a:latin typeface="IBM Plex Sans Regular" panose="020B0503050000000000" pitchFamily="34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0BA73D-38C3-0838-34DF-6162BEC5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3FB111-E118-53CE-19A5-537C43BC07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A4C16F-ED91-1016-8090-BD5FE5A911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626A5AF8-A438-A4A3-658F-D762796480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7288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- With Header and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9" y="1314493"/>
            <a:ext cx="4282061" cy="3535804"/>
          </a:xfrm>
          <a:prstGeom prst="rect">
            <a:avLst/>
          </a:prstGeom>
        </p:spPr>
        <p:txBody>
          <a:bodyPr/>
          <a:lstStyle>
            <a:lvl5pPr>
              <a:defRPr b="0" i="0">
                <a:latin typeface="IBM Plex Sans Regular" panose="020B050305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8" y="633271"/>
            <a:ext cx="4282062" cy="389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745091" y="1314493"/>
            <a:ext cx="4277284" cy="3535804"/>
          </a:xfrm>
          <a:prstGeom prst="rect">
            <a:avLst/>
          </a:prstGeom>
        </p:spPr>
        <p:txBody>
          <a:bodyPr/>
          <a:lstStyle>
            <a:lvl5pPr>
              <a:defRPr b="0" i="0">
                <a:latin typeface="IBM Plex Sans Regular" panose="020B050305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745091" y="633271"/>
            <a:ext cx="4277284" cy="389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CAB2E6-3124-42CE-5239-28720655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9F4A79-063E-CCE3-EA90-2C811E4B9D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6D2D6-E05C-1D11-9FD2-935F62F71F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8D00DCE9-C8BF-0212-0005-01260FF8F8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39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Grey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549252"/>
            <a:ext cx="8908648" cy="4301042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F970C8-A9A8-A03D-9E53-4EE2DDC0B4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CCA5D-B013-806E-400C-8EA063B951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E38FA177-FD95-4FB6-609D-16A983C532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6443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with Foot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52B3A0C-8C16-0ED1-55B4-A7B20A795DC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8AA61-B7F9-08F3-2D58-C6D7805F07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B968405A-D31B-A20C-8EAC-3BFB09C270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7486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- Dark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58779" y="1048749"/>
            <a:ext cx="8244899" cy="32494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228594" marR="0" indent="-228594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28594" marR="0" indent="-228594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Lucida Grande" charset="0"/>
              <a:buChar char="–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28594" marR="0" indent="-136522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ct val="80000"/>
              <a:buFont typeface="Arial"/>
              <a:buChar char="•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 marL="228594" marR="0" indent="-182876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ct val="80000"/>
              <a:buFont typeface="Lucida Grande"/>
              <a:buChar char="-"/>
              <a:tabLst/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Click to edit Master text styles</a:t>
            </a:r>
          </a:p>
          <a:p>
            <a:pPr marL="0" marR="0" lvl="1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Second level</a:t>
            </a:r>
          </a:p>
          <a:p>
            <a:pPr marL="0" marR="0" lvl="2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Third level</a:t>
            </a:r>
          </a:p>
          <a:p>
            <a:pPr marL="0" marR="0" lvl="3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Fourth level</a:t>
            </a:r>
          </a:p>
          <a:p>
            <a:pPr marL="0" marR="0" lvl="4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CF76D5-694B-6152-DECA-C651D59D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B3F7FBF-403C-AE23-1FDD-CA71973DC65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07A15-76F1-3BED-6C7C-BB0007500D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23619C28-83AE-7EB0-3EBF-A77D2CCD49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0762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8_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FFB25B4-7C17-DC0C-3B2A-15EF5D4A95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E0B09-A9C7-0E76-8093-FF97FB17F9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D2BA0E00-5124-D2F0-8C18-0991BC73C4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90306"/>
      </p:ext>
    </p:extLst>
  </p:cSld>
  <p:clrMapOvr>
    <a:masterClrMapping/>
  </p:clrMapOvr>
  <p:transition spd="slow">
    <p:wipe/>
  </p:transition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, title, text (three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9DE6B26-5E3F-9A44-A39A-AF5A49C50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061" y="665161"/>
            <a:ext cx="2834640" cy="566928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453B0A-C654-4948-AB8C-37DFD942D3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54680" y="665161"/>
            <a:ext cx="2834640" cy="566928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605A13B-4612-E54B-BCE1-A5F11EDEE8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4299" y="665162"/>
            <a:ext cx="2834640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CAED-CAC8-E84E-93DC-F1452D46F2A1}"/>
              </a:ext>
            </a:extLst>
          </p:cNvPr>
          <p:cNvCxnSpPr/>
          <p:nvPr/>
        </p:nvCxnSpPr>
        <p:spPr bwMode="auto">
          <a:xfrm>
            <a:off x="6089301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790F5-5BD5-0A41-B754-328E81F56743}"/>
              </a:ext>
            </a:extLst>
          </p:cNvPr>
          <p:cNvCxnSpPr/>
          <p:nvPr/>
        </p:nvCxnSpPr>
        <p:spPr bwMode="auto">
          <a:xfrm>
            <a:off x="3032482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803A98-BAB2-D344-923E-323F11A4741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153597" y="1231588"/>
            <a:ext cx="2820037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AA648B-4498-6744-BCBB-BCB6D5ED122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95061" y="1231588"/>
            <a:ext cx="2820037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CD5E99-3D9D-124B-B1C0-33BD7F02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7" y="1231586"/>
            <a:ext cx="2834126" cy="3618708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8B84E-7AF5-82FE-2EE7-6AF06457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74882BD-5560-BDA2-D42C-6EAE68DBB7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00AFC-AC39-DB96-2915-12B8C84F8B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ECFB75BE-F0D7-ED90-F08E-8681CAC75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522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, title, text (four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1BB15BF-693E-4C45-A56A-7E6CC866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EE30A-ED3C-C34B-B8DD-F84E4D247A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2912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9DE6B26-5E3F-9A44-A39A-AF5A49C50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6300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453B0A-C654-4948-AB8C-37DFD942D3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00912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605A13B-4612-E54B-BCE1-A5F11EDEE8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4300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CAED-CAC8-E84E-93DC-F1452D46F2A1}"/>
              </a:ext>
            </a:extLst>
          </p:cNvPr>
          <p:cNvCxnSpPr/>
          <p:nvPr/>
        </p:nvCxnSpPr>
        <p:spPr bwMode="auto">
          <a:xfrm>
            <a:off x="4572000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22E84F-599B-3D49-A46F-B8C623E35292}"/>
              </a:ext>
            </a:extLst>
          </p:cNvPr>
          <p:cNvCxnSpPr/>
          <p:nvPr/>
        </p:nvCxnSpPr>
        <p:spPr bwMode="auto">
          <a:xfrm>
            <a:off x="6857999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790F5-5BD5-0A41-B754-328E81F56743}"/>
              </a:ext>
            </a:extLst>
          </p:cNvPr>
          <p:cNvCxnSpPr/>
          <p:nvPr/>
        </p:nvCxnSpPr>
        <p:spPr bwMode="auto">
          <a:xfrm>
            <a:off x="2278856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803A98-BAB2-D344-923E-323F11A4741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400912" y="1231588"/>
            <a:ext cx="2055422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AA648B-4498-6744-BCBB-BCB6D5ED122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694055" y="1231588"/>
            <a:ext cx="2055422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A622B99-8BED-384A-B03E-2F619A6A2A6C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986625" y="1231586"/>
            <a:ext cx="2035749" cy="3618707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CD5E99-3D9D-124B-B1C0-33BD7F02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7" y="1231586"/>
            <a:ext cx="2049463" cy="3618708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F326384-821C-FABE-8479-893695C5DE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D84F-E3C0-5AC1-D060-2468A9F75A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7AE98758-3751-E955-CC33-20E32BA4AF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7092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text (1/4), content (3/4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405321-12E3-3628-1594-70BDBAB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5DB1776-3278-ACFC-08D8-2BD9CDF6A7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9BBFE-572F-AC68-7612-31E2EDF8B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0117F582-3B91-ADBF-E362-537A821354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343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, title, text (four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spcBef>
                <a:spcPts val="1100"/>
              </a:spcBef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73340E-D1CA-F79C-03F4-4EB87146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B79C6F6-17C3-29F9-D9FB-F4C5068ED8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47FE3-648E-9CA9-96D7-B49461C310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05CC1ED0-E71E-C811-1C92-DE6D48730C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4884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753B7CE0-6577-0E53-A07C-D098CEDBD87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084D0-4C21-F69F-EA81-899EF6084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BF5BDEDC-0364-A5CF-1231-97F7DE4225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7700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4C1F-1233-6530-366A-953D243C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22217B1-C241-5D04-A960-43D6D33F4F5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ED2A6-7B33-8B09-2C59-68D3EA4D7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0E5D60ED-1794-AA16-FCD5-F65C91A762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39827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, blank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6890" y="246888"/>
            <a:ext cx="6805749" cy="804672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0332196-1455-A1BF-04B2-CEDFF8F371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66141-0D14-890F-43CF-9DCB987D32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27D1FB0D-49D6-A1C5-2352-8536E3E932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66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C9F01A-9FE7-8922-EA43-F94A1AF42E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ADCFF-CBCE-EBA7-792A-8D6747065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E4521280-AB73-D540-3584-34892679CB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6894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" y="144018"/>
            <a:ext cx="4143431" cy="1072158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B8743C0-CC4D-F470-1D5C-69FE830454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2C4DB-5D69-9F74-170E-8E26998B4E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7714EDE1-2976-E28A-C064-843B3E4F01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86302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50518"/>
      </p:ext>
    </p:extLst>
  </p:cSld>
  <p:clrMapOvr>
    <a:masterClrMapping/>
  </p:clrMapOvr>
  <p:transition spd="med"/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C9F01A-9FE7-8922-EA43-F94A1AF42E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ADCFF-CBCE-EBA7-792A-8D6747065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6894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Pag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2717D8-5E03-FD95-9546-736C8F1200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3DF59-1440-E57B-6BC0-9BB37EE5B2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239FE676-31BF-EAAF-A0DE-6E6FDE742E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85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Top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1027888"/>
            <a:ext cx="8908648" cy="3814457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7" y="549251"/>
            <a:ext cx="8908648" cy="4786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74F9F8A-7ADF-8024-ABBC-E992C9166D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CC753-6C05-65CC-22AD-74F0D0A87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2482288E-913E-9669-08A0-06212DB7E1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5991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Top and Bottom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1027887"/>
            <a:ext cx="8908648" cy="3334699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7" y="549251"/>
            <a:ext cx="8908648" cy="4786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3727" y="4362586"/>
            <a:ext cx="8908648" cy="490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552C4C6-8D32-0967-A24C-84ED29C1D0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8F44C-D27A-B914-B944-F5BF7904BC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A170034C-08DD-C703-2AC2-52A6283EF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2903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727" y="636104"/>
            <a:ext cx="4336036" cy="422214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636104"/>
            <a:ext cx="4420212" cy="422214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DFCE113-2DA5-DB8E-6180-B2637FAD1B7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2E66A-379A-E87A-F3F2-ECDA77DBAC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6" name="Picture 5" descr="A close up of a hexagon&#10;&#10;Description automatically generated">
            <a:extLst>
              <a:ext uri="{FF2B5EF4-FFF2-40B4-BE49-F238E27FC236}">
                <a16:creationId xmlns:a16="http://schemas.microsoft.com/office/drawing/2014/main" id="{E736842D-E69B-6AD1-3199-5E33B5DA7D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0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13727" y="69429"/>
            <a:ext cx="8908648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34317"/>
            <a:ext cx="9144000" cy="2091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latin typeface="IBM Plex Sans Regular" panose="020B0503050000000000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11135-A75A-F23D-63E5-65BDC73E4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C893FAB-9AA4-D671-D057-1B312315C6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0DA39-D2D5-0307-7573-451B67F56A0B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E6BD5FF0-FC9E-6244-C544-5251D35CC034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7" r:id="rId1"/>
    <p:sldLayoutId id="2147485058" r:id="rId2"/>
    <p:sldLayoutId id="2147485059" r:id="rId3"/>
    <p:sldLayoutId id="2147485060" r:id="rId4"/>
    <p:sldLayoutId id="2147485061" r:id="rId5"/>
    <p:sldLayoutId id="2147485062" r:id="rId6"/>
    <p:sldLayoutId id="2147485063" r:id="rId7"/>
    <p:sldLayoutId id="2147485064" r:id="rId8"/>
    <p:sldLayoutId id="2147485065" r:id="rId9"/>
    <p:sldLayoutId id="2147485066" r:id="rId10"/>
    <p:sldLayoutId id="2147485067" r:id="rId11"/>
    <p:sldLayoutId id="2147485068" r:id="rId12"/>
    <p:sldLayoutId id="2147485069" r:id="rId13"/>
    <p:sldLayoutId id="2147485070" r:id="rId14"/>
    <p:sldLayoutId id="2147485071" r:id="rId15"/>
    <p:sldLayoutId id="2147485073" r:id="rId16"/>
    <p:sldLayoutId id="2147485074" r:id="rId17"/>
    <p:sldLayoutId id="2147485075" r:id="rId18"/>
    <p:sldLayoutId id="2147485076" r:id="rId19"/>
    <p:sldLayoutId id="2147485079" r:id="rId20"/>
    <p:sldLayoutId id="2147485080" r:id="rId21"/>
    <p:sldLayoutId id="2147485082" r:id="rId22"/>
    <p:sldLayoutId id="2147485108" r:id="rId23"/>
    <p:sldLayoutId id="2147485109" r:id="rId24"/>
    <p:sldLayoutId id="2147485111" r:id="rId25"/>
    <p:sldLayoutId id="2147485112" r:id="rId26"/>
    <p:sldLayoutId id="2147485113" r:id="rId27"/>
    <p:sldLayoutId id="2147485114" r:id="rId2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 i="0">
          <a:solidFill>
            <a:srgbClr val="0070C0"/>
          </a:solidFill>
          <a:latin typeface="IBM Plex Sans Bold" panose="020B0503050000000000" pitchFamily="34" charset="77"/>
          <a:ea typeface="IBM Plex Sans Bold" panose="020B0503050000000000" pitchFamily="34" charset="77"/>
          <a:cs typeface="IBM Plex Sans Bold" panose="020B0503050000000000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360"/>
        </a:spcBef>
        <a:spcAft>
          <a:spcPct val="0"/>
        </a:spcAft>
        <a:buClrTx/>
        <a:buFont typeface="Wingdings" charset="2"/>
        <a:buChar char="§"/>
        <a:defRPr sz="1800" b="0" i="0">
          <a:solidFill>
            <a:schemeClr val="tx1"/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1pPr>
      <a:lvl2pPr marL="404813" indent="-230188" algn="l" rtl="0" eaLnBrk="1" fontAlgn="base" hangingPunct="1">
        <a:spcBef>
          <a:spcPct val="0"/>
        </a:spcBef>
        <a:spcAft>
          <a:spcPct val="0"/>
        </a:spcAft>
        <a:buClrTx/>
        <a:buFont typeface="Arial" charset="0"/>
        <a:buChar char="–"/>
        <a:tabLst/>
        <a:defRPr sz="1600" b="0" i="0">
          <a:solidFill>
            <a:schemeClr val="tx1">
              <a:lumMod val="65000"/>
              <a:lumOff val="35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2pPr>
      <a:lvl3pPr marL="579438" indent="-174625" algn="l" rtl="0" eaLnBrk="1" fontAlgn="base" hangingPunct="1">
        <a:spcBef>
          <a:spcPct val="0"/>
        </a:spcBef>
        <a:spcAft>
          <a:spcPct val="0"/>
        </a:spcAft>
        <a:buClrTx/>
        <a:buChar char="•"/>
        <a:tabLst/>
        <a:defRPr sz="1400" b="0" i="0">
          <a:solidFill>
            <a:schemeClr val="tx1">
              <a:lumMod val="50000"/>
              <a:lumOff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3pPr>
      <a:lvl4pPr marL="746125" indent="-166688" algn="l" rtl="0" eaLnBrk="1" fontAlgn="base" hangingPunct="1">
        <a:spcBef>
          <a:spcPct val="20000"/>
        </a:spcBef>
        <a:spcAft>
          <a:spcPct val="0"/>
        </a:spcAft>
        <a:buClrTx/>
        <a:buSzPct val="75000"/>
        <a:buFont typeface="Courier New" charset="0"/>
        <a:buChar char="o"/>
        <a:tabLst/>
        <a:defRPr sz="1200" b="0" i="0">
          <a:solidFill>
            <a:schemeClr val="bg1">
              <a:lumMod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4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13727" y="69429"/>
            <a:ext cx="8908648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34317"/>
            <a:ext cx="9144000" cy="2091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latin typeface="IBM Plex Sans Regular" panose="020B0503050000000000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11135-A75A-F23D-63E5-65BDC73E4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C893FAB-9AA4-D671-D057-1B312315C6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02122-576D-148E-D47D-4A157C308BEA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1E971EED-59B8-A70F-7E12-F6387890A6D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4" r:id="rId1"/>
    <p:sldLayoutId id="2147485085" r:id="rId2"/>
    <p:sldLayoutId id="2147485086" r:id="rId3"/>
    <p:sldLayoutId id="2147485087" r:id="rId4"/>
    <p:sldLayoutId id="2147485088" r:id="rId5"/>
    <p:sldLayoutId id="2147485089" r:id="rId6"/>
    <p:sldLayoutId id="2147485090" r:id="rId7"/>
    <p:sldLayoutId id="2147485091" r:id="rId8"/>
    <p:sldLayoutId id="2147485092" r:id="rId9"/>
    <p:sldLayoutId id="2147485093" r:id="rId10"/>
    <p:sldLayoutId id="2147485094" r:id="rId11"/>
    <p:sldLayoutId id="2147485095" r:id="rId12"/>
    <p:sldLayoutId id="2147485096" r:id="rId13"/>
    <p:sldLayoutId id="2147485097" r:id="rId14"/>
    <p:sldLayoutId id="2147485098" r:id="rId15"/>
    <p:sldLayoutId id="2147485099" r:id="rId16"/>
    <p:sldLayoutId id="2147485100" r:id="rId17"/>
    <p:sldLayoutId id="2147485101" r:id="rId18"/>
    <p:sldLayoutId id="2147485102" r:id="rId19"/>
    <p:sldLayoutId id="2147485103" r:id="rId20"/>
    <p:sldLayoutId id="2147485104" r:id="rId21"/>
    <p:sldLayoutId id="2147485105" r:id="rId2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 i="0">
          <a:solidFill>
            <a:srgbClr val="0070C0"/>
          </a:solidFill>
          <a:latin typeface="IBM Plex Sans Bold" panose="020B0503050000000000" pitchFamily="34" charset="77"/>
          <a:ea typeface="IBM Plex Sans Bold" panose="020B0503050000000000" pitchFamily="34" charset="77"/>
          <a:cs typeface="IBM Plex Sans Bold" panose="020B0503050000000000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360"/>
        </a:spcBef>
        <a:spcAft>
          <a:spcPct val="0"/>
        </a:spcAft>
        <a:buClrTx/>
        <a:buFont typeface="Wingdings" charset="2"/>
        <a:buChar char="§"/>
        <a:defRPr sz="1800" b="0" i="0">
          <a:solidFill>
            <a:schemeClr val="tx1"/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1pPr>
      <a:lvl2pPr marL="404813" indent="-230188" algn="l" rtl="0" eaLnBrk="1" fontAlgn="base" hangingPunct="1">
        <a:spcBef>
          <a:spcPct val="0"/>
        </a:spcBef>
        <a:spcAft>
          <a:spcPct val="0"/>
        </a:spcAft>
        <a:buClrTx/>
        <a:buFont typeface="Arial" charset="0"/>
        <a:buChar char="–"/>
        <a:tabLst/>
        <a:defRPr sz="1600" b="0" i="0">
          <a:solidFill>
            <a:schemeClr val="tx1">
              <a:lumMod val="65000"/>
              <a:lumOff val="35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2pPr>
      <a:lvl3pPr marL="579438" indent="-174625" algn="l" rtl="0" eaLnBrk="1" fontAlgn="base" hangingPunct="1">
        <a:spcBef>
          <a:spcPct val="0"/>
        </a:spcBef>
        <a:spcAft>
          <a:spcPct val="0"/>
        </a:spcAft>
        <a:buClrTx/>
        <a:buChar char="•"/>
        <a:tabLst/>
        <a:defRPr sz="1400" b="0" i="0">
          <a:solidFill>
            <a:schemeClr val="tx1">
              <a:lumMod val="50000"/>
              <a:lumOff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3pPr>
      <a:lvl4pPr marL="746125" indent="-166688" algn="l" rtl="0" eaLnBrk="1" fontAlgn="base" hangingPunct="1">
        <a:spcBef>
          <a:spcPct val="20000"/>
        </a:spcBef>
        <a:spcAft>
          <a:spcPct val="0"/>
        </a:spcAft>
        <a:buClrTx/>
        <a:buSzPct val="75000"/>
        <a:buFont typeface="Courier New" charset="0"/>
        <a:buChar char="o"/>
        <a:tabLst/>
        <a:defRPr sz="1200" b="0" i="0">
          <a:solidFill>
            <a:schemeClr val="bg1">
              <a:lumMod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13727" y="69429"/>
            <a:ext cx="8908648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34317"/>
            <a:ext cx="9144000" cy="2091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latin typeface="IBM Plex Sans Regular" panose="020B0503050000000000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11135-A75A-F23D-63E5-65BDC73E4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C893FAB-9AA4-D671-D057-1B312315C6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0DA39-D2D5-0307-7573-451B67F56A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7" r:id="rId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 i="0">
          <a:solidFill>
            <a:srgbClr val="0070C0"/>
          </a:solidFill>
          <a:latin typeface="IBM Plex Sans Bold" panose="020B0503050000000000" pitchFamily="34" charset="77"/>
          <a:ea typeface="IBM Plex Sans Bold" panose="020B0503050000000000" pitchFamily="34" charset="77"/>
          <a:cs typeface="IBM Plex Sans Bold" panose="020B0503050000000000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360"/>
        </a:spcBef>
        <a:spcAft>
          <a:spcPct val="0"/>
        </a:spcAft>
        <a:buClrTx/>
        <a:buFont typeface="Wingdings" charset="2"/>
        <a:buChar char="§"/>
        <a:defRPr sz="1800" b="0" i="0">
          <a:solidFill>
            <a:schemeClr val="tx1"/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1pPr>
      <a:lvl2pPr marL="404813" indent="-230188" algn="l" rtl="0" eaLnBrk="1" fontAlgn="base" hangingPunct="1">
        <a:spcBef>
          <a:spcPct val="0"/>
        </a:spcBef>
        <a:spcAft>
          <a:spcPct val="0"/>
        </a:spcAft>
        <a:buClrTx/>
        <a:buFont typeface="Arial" charset="0"/>
        <a:buChar char="–"/>
        <a:tabLst/>
        <a:defRPr sz="1600" b="0" i="0">
          <a:solidFill>
            <a:schemeClr val="tx1">
              <a:lumMod val="65000"/>
              <a:lumOff val="35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2pPr>
      <a:lvl3pPr marL="579438" indent="-174625" algn="l" rtl="0" eaLnBrk="1" fontAlgn="base" hangingPunct="1">
        <a:spcBef>
          <a:spcPct val="0"/>
        </a:spcBef>
        <a:spcAft>
          <a:spcPct val="0"/>
        </a:spcAft>
        <a:buClrTx/>
        <a:buChar char="•"/>
        <a:tabLst/>
        <a:defRPr sz="1400" b="0" i="0">
          <a:solidFill>
            <a:schemeClr val="tx1">
              <a:lumMod val="50000"/>
              <a:lumOff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3pPr>
      <a:lvl4pPr marL="746125" indent="-166688" algn="l" rtl="0" eaLnBrk="1" fontAlgn="base" hangingPunct="1">
        <a:spcBef>
          <a:spcPct val="20000"/>
        </a:spcBef>
        <a:spcAft>
          <a:spcPct val="0"/>
        </a:spcAft>
        <a:buClrTx/>
        <a:buSzPct val="75000"/>
        <a:buFont typeface="Courier New" charset="0"/>
        <a:buChar char="o"/>
        <a:tabLst/>
        <a:defRPr sz="1200" b="0" i="0">
          <a:solidFill>
            <a:schemeClr val="bg1">
              <a:lumMod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anderson@ibm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91B707D-BE66-2C76-5309-C53897D8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FA65471-5629-4928-7463-E0810400F71E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1E14E44E-F8F2-D039-7D6B-E2D224A6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8BDBE37E-7B35-323C-1ADA-06F7888EAB8C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900B2F-C5D1-341D-7853-252515EB5DF0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8804E0-207C-C075-9AE6-CBD0DF6E12C1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0C8D1-3578-F06B-BDED-55D2B018B07D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</p:spTree>
    <p:extLst>
      <p:ext uri="{BB962C8B-B14F-4D97-AF65-F5344CB8AC3E}">
        <p14:creationId xmlns:p14="http://schemas.microsoft.com/office/powerpoint/2010/main" val="342573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6D2EFFE-387B-0BAB-9FD3-45504A9A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4189F28-7065-21C8-AC21-24D56FD7447E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4B6114B5-FE0D-1C5B-8309-CE3DF169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8182AC83-329E-4741-77F2-0374F1B05136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5D0EA9-B3BA-F95A-6DF9-368DE4A7B594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B5EEAA-FAED-E78D-1D87-5D12BCC8B4F1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F9F21-AC52-9322-A9AD-69E0BF3F2ADD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1D83-A8AC-FDBE-B117-C24217B73212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stage-cluster-A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dev-cluster-A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3C48E-4BAC-0734-9B52-7FF281F807E9}"/>
              </a:ext>
            </a:extLst>
          </p:cNvPr>
          <p:cNvSpPr txBox="1"/>
          <p:nvPr/>
        </p:nvSpPr>
        <p:spPr>
          <a:xfrm>
            <a:off x="320511" y="10076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1. Register Clusters</a:t>
            </a:r>
          </a:p>
        </p:txBody>
      </p:sp>
    </p:spTree>
    <p:extLst>
      <p:ext uri="{BB962C8B-B14F-4D97-AF65-F5344CB8AC3E}">
        <p14:creationId xmlns:p14="http://schemas.microsoft.com/office/powerpoint/2010/main" val="130152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881E0CB-1E61-B5E6-B6C1-FB3B81F2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A11F632-5A4C-CB6D-F542-940A18FB0F68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D678DA54-FD72-E651-F27C-5E9C6824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E893C9B9-FA96-E679-874C-AA2B9CCDA74E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DCCC71-95B6-BE21-59A3-9F13F6291318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0C884D-E130-07E0-98EA-0029595651D9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ABBEA-45DA-2DF4-E1F4-152451011E42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FCA95-A9CB-6393-8D16-51F5FAD3E972}"/>
              </a:ext>
            </a:extLst>
          </p:cNvPr>
          <p:cNvSpPr txBox="1"/>
          <p:nvPr/>
        </p:nvSpPr>
        <p:spPr>
          <a:xfrm>
            <a:off x="4910807" y="303824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myApp-dev-0.2</a:t>
            </a:r>
          </a:p>
          <a:p>
            <a:r>
              <a:rPr lang="en-US" sz="1400" dirty="0">
                <a:solidFill>
                  <a:schemeClr val="tx1"/>
                </a:solidFill>
              </a:rPr>
              <a:t>ollamaInf-prod-1.0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28A3C-E8C1-9CFF-1762-7645A2D71D49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stage-cluster-A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dev-cluster-A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67B70F-5610-235E-A6E5-3F12EB95ED25}"/>
              </a:ext>
            </a:extLst>
          </p:cNvPr>
          <p:cNvSpPr txBox="1"/>
          <p:nvPr/>
        </p:nvSpPr>
        <p:spPr>
          <a:xfrm>
            <a:off x="320511" y="100769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2. Apply Workload(s)</a:t>
            </a:r>
          </a:p>
        </p:txBody>
      </p:sp>
    </p:spTree>
    <p:extLst>
      <p:ext uri="{BB962C8B-B14F-4D97-AF65-F5344CB8AC3E}">
        <p14:creationId xmlns:p14="http://schemas.microsoft.com/office/powerpoint/2010/main" val="163712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44D4DD4-8063-81E4-3669-2E885200C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ECFD064-9E8C-4D2F-BA53-64F4872C2FA4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95FE9C31-29E0-42A0-FAB6-1817617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275300AD-5F02-9118-9F92-DAA3C74D6B38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1B15B7-84FB-53ED-9926-D09DA196FF9A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9ACC32-E0DF-5F43-8257-07E3201811FF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E2DAB-0A05-BE66-666B-1E12B8737365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72D375-0883-E626-CBD4-D41109F2DECF}"/>
              </a:ext>
            </a:extLst>
          </p:cNvPr>
          <p:cNvSpPr txBox="1"/>
          <p:nvPr/>
        </p:nvSpPr>
        <p:spPr>
          <a:xfrm>
            <a:off x="4910807" y="303824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myApp-dev-0.2</a:t>
            </a:r>
          </a:p>
          <a:p>
            <a:r>
              <a:rPr lang="en-US" sz="1400" dirty="0">
                <a:solidFill>
                  <a:schemeClr val="tx1"/>
                </a:solidFill>
              </a:rPr>
              <a:t>ollamaInf-prod-1.0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A44EC-7AD2-6BDF-EF02-6A5A4E49D9FF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stage-cluster-A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dev-cluster-A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7179EAE-1D58-340A-D303-C307138962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4734" y="3211462"/>
            <a:ext cx="1212424" cy="436714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26386C-C7E5-1FC9-8C32-FF6E8748B17B}"/>
              </a:ext>
            </a:extLst>
          </p:cNvPr>
          <p:cNvSpPr txBox="1"/>
          <p:nvPr/>
        </p:nvSpPr>
        <p:spPr>
          <a:xfrm>
            <a:off x="6625333" y="946135"/>
            <a:ext cx="2363147" cy="738664"/>
          </a:xfrm>
          <a:prstGeom prst="rect">
            <a:avLst/>
          </a:prstGeom>
          <a:solidFill>
            <a:srgbClr val="0070C0">
              <a:alpha val="40928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Binding Policy 1: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workload: myApp-dev-0.2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inventory: dev-cluster-A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9914C-B372-518B-7B4F-A5A6423B7757}"/>
              </a:ext>
            </a:extLst>
          </p:cNvPr>
          <p:cNvSpPr txBox="1"/>
          <p:nvPr/>
        </p:nvSpPr>
        <p:spPr>
          <a:xfrm>
            <a:off x="320511" y="100769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3. Apply Binding</a:t>
            </a:r>
          </a:p>
        </p:txBody>
      </p:sp>
    </p:spTree>
    <p:extLst>
      <p:ext uri="{BB962C8B-B14F-4D97-AF65-F5344CB8AC3E}">
        <p14:creationId xmlns:p14="http://schemas.microsoft.com/office/powerpoint/2010/main" val="263896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9FC246D3-9AEC-41D9-C631-EEE6822E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6A1DC9D-312E-DF05-78A8-CAD8E0CA2BBD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F4428A1B-52D0-E4B4-99C7-4BF5171E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F9867093-A3EF-2739-CD8F-9BD54F4D4203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929D76-9C11-55B4-86C9-EDB4C1F92B34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919BB4-B2E3-7FA5-9C0D-8A2D0F6B5128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7ED4E-821B-2871-A08E-9F40B4EBB94B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FDBF0-DE6C-8758-CED9-504E3A9FEC7C}"/>
              </a:ext>
            </a:extLst>
          </p:cNvPr>
          <p:cNvSpPr txBox="1"/>
          <p:nvPr/>
        </p:nvSpPr>
        <p:spPr>
          <a:xfrm>
            <a:off x="4910807" y="303824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myApp-dev-0.2</a:t>
            </a:r>
          </a:p>
          <a:p>
            <a:r>
              <a:rPr lang="en-US" sz="1400" dirty="0">
                <a:solidFill>
                  <a:schemeClr val="tx1"/>
                </a:solidFill>
              </a:rPr>
              <a:t>ollamaInf-prod-1.0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68BD2-A1FB-98E4-0342-E16DDC0B36FA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stage-cluster-A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dev-cluster-A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8871B32-FF45-2588-208C-2E74B72BB2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4734" y="3211462"/>
            <a:ext cx="1212424" cy="436714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009DFB2-50A8-091E-C2E9-5628F6172F15}"/>
              </a:ext>
            </a:extLst>
          </p:cNvPr>
          <p:cNvCxnSpPr>
            <a:cxnSpLocks/>
          </p:cNvCxnSpPr>
          <p:nvPr/>
        </p:nvCxnSpPr>
        <p:spPr>
          <a:xfrm rot="10800000">
            <a:off x="3704734" y="3211462"/>
            <a:ext cx="1212424" cy="218359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B3E275-0B43-3719-2FAE-F5C1ADA58524}"/>
              </a:ext>
            </a:extLst>
          </p:cNvPr>
          <p:cNvSpPr txBox="1"/>
          <p:nvPr/>
        </p:nvSpPr>
        <p:spPr>
          <a:xfrm>
            <a:off x="6621965" y="946135"/>
            <a:ext cx="2600392" cy="738664"/>
          </a:xfrm>
          <a:prstGeom prst="rect">
            <a:avLst/>
          </a:prstGeom>
          <a:solidFill>
            <a:srgbClr val="FF0000">
              <a:alpha val="3414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Binding Policy 2: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workload: ollamaInf-prod-1.0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inventory: prod-cluster-A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9834A-15EA-EF88-F5D7-24A0F1D088B6}"/>
              </a:ext>
            </a:extLst>
          </p:cNvPr>
          <p:cNvSpPr txBox="1"/>
          <p:nvPr/>
        </p:nvSpPr>
        <p:spPr>
          <a:xfrm>
            <a:off x="320511" y="100769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3. Apply Binding</a:t>
            </a:r>
          </a:p>
        </p:txBody>
      </p:sp>
    </p:spTree>
    <p:extLst>
      <p:ext uri="{BB962C8B-B14F-4D97-AF65-F5344CB8AC3E}">
        <p14:creationId xmlns:p14="http://schemas.microsoft.com/office/powerpoint/2010/main" val="41930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5EC5B417-4235-768F-390E-952BFAA8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FB97885D-C29B-6FD7-412A-E262440BDC96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1215C396-8670-8CA4-B5DC-000C41F67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3" name="Google Shape;97;g2882f6ebee5_0_10">
            <a:extLst>
              <a:ext uri="{FF2B5EF4-FFF2-40B4-BE49-F238E27FC236}">
                <a16:creationId xmlns:a16="http://schemas.microsoft.com/office/drawing/2014/main" id="{27680A30-EDFB-3222-D56D-F330E1D3CFBC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showcased integrations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F636CACB-F469-2714-53E3-9A108D584B1E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© 2023 IBM Corporation</a:t>
            </a:r>
          </a:p>
        </p:txBody>
      </p:sp>
      <p:pic>
        <p:nvPicPr>
          <p:cNvPr id="14" name="Picture 1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EB083708-C66B-2642-DEA9-5A41886C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350ADF-9C5B-35CC-7B22-C00116B47DC6}"/>
              </a:ext>
            </a:extLst>
          </p:cNvPr>
          <p:cNvSpPr txBox="1"/>
          <p:nvPr/>
        </p:nvSpPr>
        <p:spPr>
          <a:xfrm>
            <a:off x="930272" y="1779874"/>
            <a:ext cx="7830210" cy="1851789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Software Defined Farm (SDF) – Partnership with Cornell University – advancing agriculture featuring disconnected operations</a:t>
            </a:r>
          </a:p>
          <a:p>
            <a:pPr algn="l">
              <a:spcBef>
                <a:spcPts val="1100"/>
              </a:spcBef>
            </a:pPr>
            <a:endParaRPr lang="en-US" sz="18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en-US" sz="1800" dirty="0" err="1">
                <a:solidFill>
                  <a:schemeClr val="tx1"/>
                </a:solidFill>
                <a:ea typeface="Arial" charset="0"/>
                <a:cs typeface="Arial" charset="0"/>
              </a:rPr>
              <a:t>Kueue</a:t>
            </a:r>
            <a:r>
              <a:rPr lang="en-US" sz="1800" dirty="0">
                <a:solidFill>
                  <a:schemeClr val="tx1"/>
                </a:solidFill>
                <a:ea typeface="Arial" charset="0"/>
                <a:cs typeface="Arial" charset="0"/>
              </a:rPr>
              <a:t> – job queuing for HPC workloads (AI) across multiple clusters Kubernetes clusters</a:t>
            </a:r>
          </a:p>
        </p:txBody>
      </p:sp>
      <p:pic>
        <p:nvPicPr>
          <p:cNvPr id="6" name="Picture 5" descr="A blue hexagon with arrows&#10;&#10;Description automatically generated">
            <a:extLst>
              <a:ext uri="{FF2B5EF4-FFF2-40B4-BE49-F238E27FC236}">
                <a16:creationId xmlns:a16="http://schemas.microsoft.com/office/drawing/2014/main" id="{72FF600F-85C5-0917-F8D8-3F70298F75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93" r="15158" b="14960"/>
          <a:stretch/>
        </p:blipFill>
        <p:spPr>
          <a:xfrm>
            <a:off x="272494" y="2840507"/>
            <a:ext cx="673147" cy="727729"/>
          </a:xfrm>
          <a:prstGeom prst="rect">
            <a:avLst/>
          </a:prstGeom>
        </p:spPr>
      </p:pic>
      <p:pic>
        <p:nvPicPr>
          <p:cNvPr id="2" name="Picture 2" descr="Cornell University - YouTube">
            <a:extLst>
              <a:ext uri="{FF2B5EF4-FFF2-40B4-BE49-F238E27FC236}">
                <a16:creationId xmlns:a16="http://schemas.microsoft.com/office/drawing/2014/main" id="{D1A0301B-8DCF-5D68-0211-3D6B8B9C5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0" y="1865093"/>
            <a:ext cx="539273" cy="53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28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KubeStellar help you manage?   Anything!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2E0B8A2-3C32-4A29-DF5E-95DE1C8B4640}"/>
              </a:ext>
            </a:extLst>
          </p:cNvPr>
          <p:cNvSpPr txBox="1">
            <a:spLocks/>
          </p:cNvSpPr>
          <p:nvPr/>
        </p:nvSpPr>
        <p:spPr>
          <a:xfrm>
            <a:off x="113729" y="1314493"/>
            <a:ext cx="4458271" cy="35358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75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charset="2"/>
              <a:buChar char="●"/>
              <a:defRPr sz="1400"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914400" lvl="1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charset="0"/>
              <a:buChar char="○"/>
              <a:tabLst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2pPr>
            <a:lvl3pPr marL="1371600" lvl="2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Char char="■"/>
              <a:tabLst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3pPr>
            <a:lvl4pPr marL="1828800" lvl="3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Font typeface="Courier New" charset="0"/>
              <a:buChar char="●"/>
              <a:tabLst/>
              <a:defRPr sz="1200" b="0" i="0">
                <a:solidFill>
                  <a:schemeClr val="bg1">
                    <a:lumMod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4pPr>
            <a:lvl5pPr marL="2286000" lvl="4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2743200" lvl="5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■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6pPr>
            <a:lvl7pPr marL="3200400" lvl="6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●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7pPr>
            <a:lvl8pPr marL="3657600" lvl="7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8pPr>
            <a:lvl9pPr marL="4114800" lvl="8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■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9pPr>
          </a:lstStyle>
          <a:p>
            <a:pPr defTabSz="914400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Sustainable growing environments</a:t>
            </a:r>
          </a:p>
          <a:p>
            <a:pPr marL="0" indent="0" defTabSz="914400">
              <a:buFont typeface="Wingdings" charset="2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in amount of water and nitrates required</a:t>
            </a:r>
          </a:p>
          <a:p>
            <a:pPr lvl="1" defTabSz="914400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Pro-actively managing sickness in dairy cattle</a:t>
            </a:r>
          </a:p>
          <a:p>
            <a:pPr lvl="1" defTabSz="914400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milk and fruit production to improve yield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CD8B75-482B-93ED-FBCD-1F45898BB68D}"/>
              </a:ext>
            </a:extLst>
          </p:cNvPr>
          <p:cNvSpPr txBox="1">
            <a:spLocks/>
          </p:cNvSpPr>
          <p:nvPr/>
        </p:nvSpPr>
        <p:spPr>
          <a:xfrm>
            <a:off x="113728" y="741757"/>
            <a:ext cx="4282062" cy="389334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 algn="l" rtl="0" eaLnBrk="1" fontAlgn="base" hangingPunct="1">
              <a:spcBef>
                <a:spcPts val="360"/>
              </a:spcBef>
              <a:spcAft>
                <a:spcPct val="0"/>
              </a:spcAft>
              <a:buClrTx/>
              <a:buFont typeface="Wingdings" charset="2"/>
              <a:buChar char="§"/>
              <a:defRPr sz="1800"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404813" indent="-230188" algn="l" rtl="0" eaLnBrk="1" fontAlgn="base" hangingPunct="1">
              <a:spcBef>
                <a:spcPct val="0"/>
              </a:spcBef>
              <a:spcAft>
                <a:spcPct val="0"/>
              </a:spcAft>
              <a:buClrTx/>
              <a:buFont typeface="Arial" charset="0"/>
              <a:buChar char="–"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2pPr>
            <a:lvl3pPr marL="579438" indent="-174625" algn="l" rtl="0" eaLnBrk="1" fontAlgn="base" hangingPunct="1">
              <a:spcBef>
                <a:spcPct val="0"/>
              </a:spcBef>
              <a:spcAft>
                <a:spcPct val="0"/>
              </a:spcAft>
              <a:buClrTx/>
              <a:buChar char="•"/>
              <a:tabLst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3pPr>
            <a:lvl4pPr marL="746125" indent="-166688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Courier New" charset="0"/>
              <a:buChar char="o"/>
              <a:tabLst/>
              <a:defRPr sz="1200" b="0" i="0">
                <a:solidFill>
                  <a:schemeClr val="bg1">
                    <a:lumMod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4pPr>
            <a:lvl5pPr marL="15398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Cows, Apples, and Grapes</a:t>
            </a:r>
          </a:p>
        </p:txBody>
      </p:sp>
      <p:pic>
        <p:nvPicPr>
          <p:cNvPr id="4" name="Picture 6" descr="Black and white cow breeds ...">
            <a:extLst>
              <a:ext uri="{FF2B5EF4-FFF2-40B4-BE49-F238E27FC236}">
                <a16:creationId xmlns:a16="http://schemas.microsoft.com/office/drawing/2014/main" id="{B47EB02F-29E1-2305-973F-B50F5C33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r="18968" b="-2"/>
          <a:stretch/>
        </p:blipFill>
        <p:spPr bwMode="auto">
          <a:xfrm>
            <a:off x="4745091" y="1314493"/>
            <a:ext cx="4277284" cy="353580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2" descr="Cornell University - YouTube">
            <a:extLst>
              <a:ext uri="{FF2B5EF4-FFF2-40B4-BE49-F238E27FC236}">
                <a16:creationId xmlns:a16="http://schemas.microsoft.com/office/drawing/2014/main" id="{0C3DB585-F1A9-49DC-1D27-1A6CE8D23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" y="4386536"/>
            <a:ext cx="539273" cy="53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9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D8733C4-C892-BAC9-4982-0A8DD1E1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>
            <a:extLst>
              <a:ext uri="{FF2B5EF4-FFF2-40B4-BE49-F238E27FC236}">
                <a16:creationId xmlns:a16="http://schemas.microsoft.com/office/drawing/2014/main" id="{5B148423-5A99-A8EB-F4C3-C2CD4429A8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KubeStellar help you manage?   Anything!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139D81-A1C0-7717-FF41-C58BBFF45903}"/>
              </a:ext>
            </a:extLst>
          </p:cNvPr>
          <p:cNvSpPr txBox="1">
            <a:spLocks/>
          </p:cNvSpPr>
          <p:nvPr/>
        </p:nvSpPr>
        <p:spPr>
          <a:xfrm>
            <a:off x="113729" y="1314493"/>
            <a:ext cx="4458271" cy="35358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75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charset="2"/>
              <a:buChar char="●"/>
              <a:defRPr sz="1400"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914400" lvl="1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charset="0"/>
              <a:buChar char="○"/>
              <a:tabLst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2pPr>
            <a:lvl3pPr marL="1371600" lvl="2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Char char="■"/>
              <a:tabLst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3pPr>
            <a:lvl4pPr marL="1828800" lvl="3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Font typeface="Courier New" charset="0"/>
              <a:buChar char="●"/>
              <a:tabLst/>
              <a:defRPr sz="1200" b="0" i="0">
                <a:solidFill>
                  <a:schemeClr val="bg1">
                    <a:lumMod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4pPr>
            <a:lvl5pPr marL="2286000" lvl="4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2743200" lvl="5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■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6pPr>
            <a:lvl7pPr marL="3200400" lvl="6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●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7pPr>
            <a:lvl8pPr marL="3657600" lvl="7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8pPr>
            <a:lvl9pPr marL="4114800" lvl="8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■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Disconnected operations by default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Farms may have dial-up, 3G, or 4G network access depending on reachability of service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marks available nodes as un-schedulable after 40 seconds offline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KubeStellar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tolerates indefinite periods of disconnect by design and uses bandwidth efficiently when available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FE81ABE-7E33-19A6-37EC-0934F024F097}"/>
              </a:ext>
            </a:extLst>
          </p:cNvPr>
          <p:cNvSpPr txBox="1">
            <a:spLocks/>
          </p:cNvSpPr>
          <p:nvPr/>
        </p:nvSpPr>
        <p:spPr>
          <a:xfrm>
            <a:off x="113728" y="741757"/>
            <a:ext cx="4282062" cy="389334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 algn="l" rtl="0" eaLnBrk="1" fontAlgn="base" hangingPunct="1">
              <a:spcBef>
                <a:spcPts val="360"/>
              </a:spcBef>
              <a:spcAft>
                <a:spcPct val="0"/>
              </a:spcAft>
              <a:buClrTx/>
              <a:buFont typeface="Wingdings" charset="2"/>
              <a:buChar char="§"/>
              <a:defRPr sz="1800"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404813" indent="-230188" algn="l" rtl="0" eaLnBrk="1" fontAlgn="base" hangingPunct="1">
              <a:spcBef>
                <a:spcPct val="0"/>
              </a:spcBef>
              <a:spcAft>
                <a:spcPct val="0"/>
              </a:spcAft>
              <a:buClrTx/>
              <a:buFont typeface="Arial" charset="0"/>
              <a:buChar char="–"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2pPr>
            <a:lvl3pPr marL="579438" indent="-174625" algn="l" rtl="0" eaLnBrk="1" fontAlgn="base" hangingPunct="1">
              <a:spcBef>
                <a:spcPct val="0"/>
              </a:spcBef>
              <a:spcAft>
                <a:spcPct val="0"/>
              </a:spcAft>
              <a:buClrTx/>
              <a:buChar char="•"/>
              <a:tabLst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3pPr>
            <a:lvl4pPr marL="746125" indent="-166688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Courier New" charset="0"/>
              <a:buChar char="o"/>
              <a:tabLst/>
              <a:defRPr sz="1200" b="0" i="0">
                <a:solidFill>
                  <a:schemeClr val="bg1">
                    <a:lumMod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4pPr>
            <a:lvl5pPr marL="15398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Cows, Apples, and Grapes</a:t>
            </a:r>
          </a:p>
        </p:txBody>
      </p:sp>
      <p:pic>
        <p:nvPicPr>
          <p:cNvPr id="4" name="Picture 6" descr="Black and white cow breeds ...">
            <a:extLst>
              <a:ext uri="{FF2B5EF4-FFF2-40B4-BE49-F238E27FC236}">
                <a16:creationId xmlns:a16="http://schemas.microsoft.com/office/drawing/2014/main" id="{BA6FFA5B-1C80-A5CD-5689-C0356C1B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r="18968" b="-2"/>
          <a:stretch/>
        </p:blipFill>
        <p:spPr bwMode="auto">
          <a:xfrm>
            <a:off x="4745091" y="1314493"/>
            <a:ext cx="4277284" cy="353580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2" descr="Cornell University - YouTube">
            <a:extLst>
              <a:ext uri="{FF2B5EF4-FFF2-40B4-BE49-F238E27FC236}">
                <a16:creationId xmlns:a16="http://schemas.microsoft.com/office/drawing/2014/main" id="{A8D6C25E-9F5A-28E1-2D52-508631AF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" y="4386536"/>
            <a:ext cx="539273" cy="53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2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F87FDCE-B460-BD0D-7703-9012531E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11;p57">
            <a:extLst>
              <a:ext uri="{FF2B5EF4-FFF2-40B4-BE49-F238E27FC236}">
                <a16:creationId xmlns:a16="http://schemas.microsoft.com/office/drawing/2014/main" id="{D803616B-04A7-76A4-30C2-5F544E82787B}"/>
              </a:ext>
            </a:extLst>
          </p:cNvPr>
          <p:cNvPicPr preferRelativeResize="0"/>
          <p:nvPr/>
        </p:nvPicPr>
        <p:blipFill>
          <a:blip r:embed="rId3"/>
          <a:srcRect l="480" r="480"/>
          <a:stretch/>
        </p:blipFill>
        <p:spPr>
          <a:xfrm>
            <a:off x="526574" y="1025925"/>
            <a:ext cx="7945874" cy="34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>
            <a:extLst>
              <a:ext uri="{FF2B5EF4-FFF2-40B4-BE49-F238E27FC236}">
                <a16:creationId xmlns:a16="http://schemas.microsoft.com/office/drawing/2014/main" id="{FD91D792-7043-F0B1-AF78-C1CC539DE1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914400"/>
            <a:r>
              <a:rPr lang="en-US" dirty="0"/>
              <a:t>Software Defined Agriculture</a:t>
            </a:r>
          </a:p>
        </p:txBody>
      </p:sp>
      <p:pic>
        <p:nvPicPr>
          <p:cNvPr id="7" name="Picture 2" descr="Cornell University - YouTube">
            <a:extLst>
              <a:ext uri="{FF2B5EF4-FFF2-40B4-BE49-F238E27FC236}">
                <a16:creationId xmlns:a16="http://schemas.microsoft.com/office/drawing/2014/main" id="{8F720F0D-063A-BBF1-08EF-BBCAC583A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" y="4386536"/>
            <a:ext cx="539273" cy="53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F88550C-0B53-8E1C-C1C7-B7A42FA22F2D}"/>
              </a:ext>
            </a:extLst>
          </p:cNvPr>
          <p:cNvSpPr/>
          <p:nvPr/>
        </p:nvSpPr>
        <p:spPr>
          <a:xfrm>
            <a:off x="4243231" y="2976147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6B4F0B-95A2-44EE-B508-0AA660CBCD18}"/>
              </a:ext>
            </a:extLst>
          </p:cNvPr>
          <p:cNvSpPr/>
          <p:nvPr/>
        </p:nvSpPr>
        <p:spPr>
          <a:xfrm>
            <a:off x="6475101" y="1759004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2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4CC90-25F7-AAA0-E304-DE0BDCEF0722}"/>
              </a:ext>
            </a:extLst>
          </p:cNvPr>
          <p:cNvSpPr/>
          <p:nvPr/>
        </p:nvSpPr>
        <p:spPr>
          <a:xfrm>
            <a:off x="4119967" y="1495661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905BCF-34ED-3863-D30E-F81645254984}"/>
              </a:ext>
            </a:extLst>
          </p:cNvPr>
          <p:cNvSpPr/>
          <p:nvPr/>
        </p:nvSpPr>
        <p:spPr>
          <a:xfrm>
            <a:off x="5207431" y="2187919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E2921-D544-7754-3FF5-E658B4D5F9D7}"/>
              </a:ext>
            </a:extLst>
          </p:cNvPr>
          <p:cNvSpPr txBox="1"/>
          <p:nvPr/>
        </p:nvSpPr>
        <p:spPr>
          <a:xfrm>
            <a:off x="7548460" y="743043"/>
            <a:ext cx="164820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Apply Workload(s)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Binding Policy</a:t>
            </a:r>
          </a:p>
          <a:p>
            <a:r>
              <a:rPr lang="en-US" sz="1400" dirty="0">
                <a:solidFill>
                  <a:schemeClr val="tx1"/>
                </a:solidFill>
              </a:rPr>
              <a:t>Pull and apply </a:t>
            </a:r>
          </a:p>
          <a:p>
            <a:r>
              <a:rPr lang="en-US" sz="1400" dirty="0">
                <a:solidFill>
                  <a:schemeClr val="tx1"/>
                </a:solidFill>
              </a:rPr>
              <a:t>workloads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Reply with Status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10A2B-351B-FA28-0D7F-5ED0B880D2B3}"/>
              </a:ext>
            </a:extLst>
          </p:cNvPr>
          <p:cNvSpPr/>
          <p:nvPr/>
        </p:nvSpPr>
        <p:spPr>
          <a:xfrm>
            <a:off x="7399505" y="807057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C2BF4-7C9D-29C4-5CF3-7AEFC8E9EFC0}"/>
              </a:ext>
            </a:extLst>
          </p:cNvPr>
          <p:cNvSpPr/>
          <p:nvPr/>
        </p:nvSpPr>
        <p:spPr>
          <a:xfrm>
            <a:off x="7399504" y="1020576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2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934B8B-A076-1362-5ACB-E0E50F96F0F0}"/>
              </a:ext>
            </a:extLst>
          </p:cNvPr>
          <p:cNvSpPr/>
          <p:nvPr/>
        </p:nvSpPr>
        <p:spPr>
          <a:xfrm>
            <a:off x="7399503" y="1234095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3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521F8F-3372-120E-18A6-6174EC1E14EA}"/>
              </a:ext>
            </a:extLst>
          </p:cNvPr>
          <p:cNvSpPr/>
          <p:nvPr/>
        </p:nvSpPr>
        <p:spPr>
          <a:xfrm>
            <a:off x="7406634" y="1653802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4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69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0D9F0-EAC9-33AE-EDA7-9FA0BDCBD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92B9D-2972-DFF7-5994-A3C07B61A799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CC4DEA-DC0E-9337-7077-F142DE399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5" y="-24090"/>
            <a:ext cx="7690800" cy="572700"/>
          </a:xfrm>
        </p:spPr>
        <p:txBody>
          <a:bodyPr>
            <a:noAutofit/>
          </a:bodyPr>
          <a:lstStyle/>
          <a:p>
            <a:r>
              <a:rPr lang="en-US" sz="2000" dirty="0"/>
              <a:t>Keynote: AI running across multiple clusters with </a:t>
            </a:r>
            <a:r>
              <a:rPr lang="en-US" sz="2000" dirty="0" err="1"/>
              <a:t>Kueue</a:t>
            </a:r>
            <a:r>
              <a:rPr lang="en-US" sz="2000" dirty="0"/>
              <a:t> and KubeStellar</a:t>
            </a:r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8DE34A5C-8BF8-09D8-1A8E-6D1CC23BB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6" y="832031"/>
            <a:ext cx="7270987" cy="3917861"/>
          </a:xfrm>
          <a:prstGeom prst="rect">
            <a:avLst/>
          </a:prstGeom>
        </p:spPr>
      </p:pic>
      <p:pic>
        <p:nvPicPr>
          <p:cNvPr id="11" name="Picture 10" descr="A blue hexagon with arrows&#10;&#10;Description automatically generated">
            <a:extLst>
              <a:ext uri="{FF2B5EF4-FFF2-40B4-BE49-F238E27FC236}">
                <a16:creationId xmlns:a16="http://schemas.microsoft.com/office/drawing/2014/main" id="{C8E9B14C-DE75-38BE-0CAA-AAAE4161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93" r="15158" b="14960"/>
          <a:stretch/>
        </p:blipFill>
        <p:spPr>
          <a:xfrm>
            <a:off x="0" y="4328717"/>
            <a:ext cx="548701" cy="593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D251A-8C88-7ABC-50A5-4DE46AC31B0B}"/>
              </a:ext>
            </a:extLst>
          </p:cNvPr>
          <p:cNvSpPr txBox="1"/>
          <p:nvPr/>
        </p:nvSpPr>
        <p:spPr>
          <a:xfrm>
            <a:off x="7548460" y="743043"/>
            <a:ext cx="15696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Apply Job(s)</a:t>
            </a:r>
          </a:p>
          <a:p>
            <a:r>
              <a:rPr lang="en-US" sz="1400" dirty="0">
                <a:solidFill>
                  <a:schemeClr val="tx1"/>
                </a:solidFill>
              </a:rPr>
              <a:t>Binding Policy</a:t>
            </a:r>
          </a:p>
          <a:p>
            <a:r>
              <a:rPr lang="en-US" sz="1400" dirty="0">
                <a:solidFill>
                  <a:schemeClr val="tx1"/>
                </a:solidFill>
              </a:rPr>
              <a:t>Pull and apply </a:t>
            </a:r>
          </a:p>
          <a:p>
            <a:r>
              <a:rPr lang="en-US" sz="1400" dirty="0">
                <a:solidFill>
                  <a:schemeClr val="tx1"/>
                </a:solidFill>
              </a:rPr>
              <a:t>workloads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Reply with Status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7342CD-D394-B234-E5CE-84685AF462BA}"/>
              </a:ext>
            </a:extLst>
          </p:cNvPr>
          <p:cNvSpPr/>
          <p:nvPr/>
        </p:nvSpPr>
        <p:spPr>
          <a:xfrm>
            <a:off x="7399505" y="807057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BB8A7C-4901-A0FD-117E-D2692A0AE07F}"/>
              </a:ext>
            </a:extLst>
          </p:cNvPr>
          <p:cNvSpPr/>
          <p:nvPr/>
        </p:nvSpPr>
        <p:spPr>
          <a:xfrm>
            <a:off x="7399504" y="1020576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2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CEF3FE-BF44-2F81-AAAD-88A4D6031F5B}"/>
              </a:ext>
            </a:extLst>
          </p:cNvPr>
          <p:cNvSpPr/>
          <p:nvPr/>
        </p:nvSpPr>
        <p:spPr>
          <a:xfrm>
            <a:off x="7399503" y="1234095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3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A06B9-D648-9302-1FCB-634BF3222B20}"/>
              </a:ext>
            </a:extLst>
          </p:cNvPr>
          <p:cNvSpPr/>
          <p:nvPr/>
        </p:nvSpPr>
        <p:spPr>
          <a:xfrm>
            <a:off x="7406634" y="1653802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4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A778DD-AC2A-0A8A-F712-C97C7899CBF8}"/>
              </a:ext>
            </a:extLst>
          </p:cNvPr>
          <p:cNvSpPr/>
          <p:nvPr/>
        </p:nvSpPr>
        <p:spPr>
          <a:xfrm>
            <a:off x="955475" y="1138977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B7C47-487C-F3C8-4B33-BF215594A557}"/>
              </a:ext>
            </a:extLst>
          </p:cNvPr>
          <p:cNvSpPr/>
          <p:nvPr/>
        </p:nvSpPr>
        <p:spPr>
          <a:xfrm>
            <a:off x="2701998" y="1979801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2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7389A-247D-AEE0-A682-E68F7B0397B3}"/>
              </a:ext>
            </a:extLst>
          </p:cNvPr>
          <p:cNvSpPr/>
          <p:nvPr/>
        </p:nvSpPr>
        <p:spPr>
          <a:xfrm>
            <a:off x="3526750" y="2883602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3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89A066-A069-D52C-86A6-E468CE9F8DCE}"/>
              </a:ext>
            </a:extLst>
          </p:cNvPr>
          <p:cNvSpPr/>
          <p:nvPr/>
        </p:nvSpPr>
        <p:spPr>
          <a:xfrm>
            <a:off x="5364515" y="2874637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3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4830C9-97FD-260E-C868-7FB7F9238BF9}"/>
              </a:ext>
            </a:extLst>
          </p:cNvPr>
          <p:cNvSpPr/>
          <p:nvPr/>
        </p:nvSpPr>
        <p:spPr>
          <a:xfrm>
            <a:off x="4466212" y="3518465"/>
            <a:ext cx="176889" cy="187436"/>
          </a:xfrm>
          <a:prstGeom prst="ellipse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4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90BACBC-B418-0C02-FA1F-ECB4A3A4A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17" y="1421531"/>
            <a:ext cx="732848" cy="2748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358B2C-615E-B51B-5620-385D8E027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30" y="3823612"/>
            <a:ext cx="732848" cy="2748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587CDB-67AF-EBD6-4351-3A7A7C443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54" y="3841468"/>
            <a:ext cx="732848" cy="2748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5881CA-8278-5AD6-651C-98A76E023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98" y="1232695"/>
            <a:ext cx="546100" cy="546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C5F32-CF7F-A309-0541-90601EA39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04" y="3612183"/>
            <a:ext cx="546100" cy="546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A0B2CA-D13C-21F3-0E5E-A25019B6D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7" y="367900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9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KubeStellar - </a:t>
            </a:r>
            <a:r>
              <a:rPr lang="en-US" sz="4400" i="0" u="none" strike="noStrike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Making Multi-Cluster Fleet Management as Easy as using a Single Cluster </a:t>
            </a:r>
            <a:endParaRPr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Andy Anderson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285F274-90BE-9A0D-4FD1-E5B43F2EBF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438117A-1B11-1EE6-3EA7-0DFAD5D8962D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513BA467-B125-49B4-6309-351392B420B8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Where can I find KubeStellar at KubeCon NA 2024?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D9723-A644-96F6-F4C3-FE58BACBB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5" t="6015" r="4563" b="15635"/>
          <a:stretch/>
        </p:blipFill>
        <p:spPr>
          <a:xfrm>
            <a:off x="1527693" y="2589875"/>
            <a:ext cx="6580414" cy="70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209BB8-A5C1-ADF7-88A6-7C96194F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95" t="9678" r="5240" b="15048"/>
          <a:stretch/>
        </p:blipFill>
        <p:spPr>
          <a:xfrm>
            <a:off x="1527692" y="1710427"/>
            <a:ext cx="6580410" cy="70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D99E3B-E48A-8C96-C9A3-C158E98BBB19}"/>
              </a:ext>
            </a:extLst>
          </p:cNvPr>
          <p:cNvSpPr txBox="1"/>
          <p:nvPr/>
        </p:nvSpPr>
        <p:spPr>
          <a:xfrm>
            <a:off x="332499" y="1800731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Wednesday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@2:30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69FF1-92D9-E021-2B1E-09C59D915FB9}"/>
              </a:ext>
            </a:extLst>
          </p:cNvPr>
          <p:cNvSpPr txBox="1"/>
          <p:nvPr/>
        </p:nvSpPr>
        <p:spPr>
          <a:xfrm>
            <a:off x="332498" y="2695656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Wednesday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@4:30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61C8B3-F9A2-FBF4-89B5-E28FFCC5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26" t="3947" r="2826" b="11680"/>
          <a:stretch/>
        </p:blipFill>
        <p:spPr>
          <a:xfrm>
            <a:off x="1527688" y="804460"/>
            <a:ext cx="6580411" cy="70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5FAAAD-E768-4DF0-4877-9B48272768B7}"/>
              </a:ext>
            </a:extLst>
          </p:cNvPr>
          <p:cNvSpPr txBox="1"/>
          <p:nvPr/>
        </p:nvSpPr>
        <p:spPr>
          <a:xfrm>
            <a:off x="2401950" y="4463419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25393-E505-E982-D4EC-81FF3B221690}"/>
              </a:ext>
            </a:extLst>
          </p:cNvPr>
          <p:cNvSpPr txBox="1"/>
          <p:nvPr/>
        </p:nvSpPr>
        <p:spPr>
          <a:xfrm>
            <a:off x="425472" y="3592637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YOU ARE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178AD6-0209-5411-2866-70121646B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629" y="3625647"/>
            <a:ext cx="9779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E877E-7A23-6AA0-9904-9418AA8B8DE1}"/>
              </a:ext>
            </a:extLst>
          </p:cNvPr>
          <p:cNvSpPr txBox="1"/>
          <p:nvPr/>
        </p:nvSpPr>
        <p:spPr>
          <a:xfrm>
            <a:off x="462341" y="896939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Tuesday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@11:30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B4E745-09D6-DEB7-3E1B-6F71AF20AC9D}"/>
              </a:ext>
            </a:extLst>
          </p:cNvPr>
          <p:cNvSpPr/>
          <p:nvPr/>
        </p:nvSpPr>
        <p:spPr bwMode="auto">
          <a:xfrm>
            <a:off x="247973" y="2502564"/>
            <a:ext cx="8105613" cy="922562"/>
          </a:xfrm>
          <a:prstGeom prst="rect">
            <a:avLst/>
          </a:prstGeom>
          <a:noFill/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92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6BA29CC-2F51-44B9-58C3-61B6FA95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0961C84-A5D6-9633-7479-55E75BE1CB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F922CB53-9225-9647-7832-C0013AD9AB96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E714FA4B-6E18-A504-B125-3DC46DBAD1B4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Where can I find KubeStellar at KubeCon NA 2024?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FFF5B-C1EA-5D2D-1EEA-8BC0AE7C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03" t="15127" r="5375" b="14855"/>
          <a:stretch/>
        </p:blipFill>
        <p:spPr>
          <a:xfrm>
            <a:off x="1579071" y="1059376"/>
            <a:ext cx="6580414" cy="631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91A4E9-DC58-9246-CE8B-27F3C0FC92AC}"/>
              </a:ext>
            </a:extLst>
          </p:cNvPr>
          <p:cNvSpPr txBox="1"/>
          <p:nvPr/>
        </p:nvSpPr>
        <p:spPr>
          <a:xfrm>
            <a:off x="432684" y="897991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Kiosk 2a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Thursday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Afternoon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@1-5pm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8BD9F-75E4-95B1-0432-F77E9B825A82}"/>
              </a:ext>
            </a:extLst>
          </p:cNvPr>
          <p:cNvSpPr txBox="1"/>
          <p:nvPr/>
        </p:nvSpPr>
        <p:spPr>
          <a:xfrm>
            <a:off x="2401950" y="4463419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34DC4-698D-3563-E57C-9A18A2DC9A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510852" y="1961017"/>
            <a:ext cx="2122295" cy="239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26B6F9-6645-CAC1-ACD6-C672CE66AD3D}"/>
              </a:ext>
            </a:extLst>
          </p:cNvPr>
          <p:cNvSpPr/>
          <p:nvPr/>
        </p:nvSpPr>
        <p:spPr>
          <a:xfrm>
            <a:off x="3927189" y="2410055"/>
            <a:ext cx="339365" cy="339365"/>
          </a:xfrm>
          <a:prstGeom prst="ellipse">
            <a:avLst/>
          </a:prstGeom>
          <a:solidFill>
            <a:schemeClr val="accent1">
              <a:alpha val="0"/>
            </a:schemeClr>
          </a:solidFill>
          <a:ln w="825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0FB408-953D-3825-8CDE-5D2B2E88AF58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30078" y="1690712"/>
            <a:ext cx="1297111" cy="889026"/>
          </a:xfrm>
          <a:prstGeom prst="curvedConnector3">
            <a:avLst/>
          </a:prstGeom>
          <a:ln w="762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79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1B7C81B-D3AA-B2EB-E12B-15C47C7E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EC8134-C66F-DEEA-5349-E7473BB0D693}"/>
              </a:ext>
            </a:extLst>
          </p:cNvPr>
          <p:cNvSpPr txBox="1">
            <a:spLocks/>
          </p:cNvSpPr>
          <p:nvPr/>
        </p:nvSpPr>
        <p:spPr>
          <a:xfrm>
            <a:off x="219456" y="1261872"/>
            <a:ext cx="4123944" cy="13098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Andy Anderson</a:t>
            </a:r>
          </a:p>
          <a:p>
            <a:r>
              <a:rPr lang="en-US"/>
              <a:t>IBM Research Engineering Manager</a:t>
            </a:r>
          </a:p>
          <a:p>
            <a:r>
              <a:rPr lang="en-US"/>
              <a:t>—</a:t>
            </a:r>
          </a:p>
          <a:p>
            <a:r>
              <a:rPr lang="en-US">
                <a:hlinkClick r:id="rId3"/>
              </a:rPr>
              <a:t>andrew.anderson@ibm.com</a:t>
            </a:r>
            <a:endParaRPr lang="en-US"/>
          </a:p>
          <a:p>
            <a:r>
              <a:rPr lang="en-US"/>
              <a:t>@clubanderson</a:t>
            </a:r>
          </a:p>
          <a:p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938152B-7D92-969D-0EBB-131C1D1597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BD54645-5991-D068-63FE-CB88E5CC0A9A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0CF8C89F-9A2B-D70B-EAEC-D3178B99B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78" y="939229"/>
            <a:ext cx="3244044" cy="3244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956AB-27BC-25E3-B4C4-B198A4A8D215}"/>
              </a:ext>
            </a:extLst>
          </p:cNvPr>
          <p:cNvSpPr txBox="1"/>
          <p:nvPr/>
        </p:nvSpPr>
        <p:spPr>
          <a:xfrm>
            <a:off x="2401950" y="4463419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237AFEB5-3EF5-7178-7AFB-4E10421019DF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7960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BD2B5FA-0C95-BF73-7BB1-F26384BD2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g2882f6ebee5_0_10">
            <a:extLst>
              <a:ext uri="{FF2B5EF4-FFF2-40B4-BE49-F238E27FC236}">
                <a16:creationId xmlns:a16="http://schemas.microsoft.com/office/drawing/2014/main" id="{EEA5366B-48DA-AEFD-F96C-99D00B821AE3}"/>
              </a:ext>
            </a:extLst>
          </p:cNvPr>
          <p:cNvSpPr txBox="1"/>
          <p:nvPr/>
        </p:nvSpPr>
        <p:spPr>
          <a:xfrm>
            <a:off x="137024" y="-179080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4F1971"/>
              </a:buClr>
              <a:buSzPts val="4000"/>
            </a:pPr>
            <a:r>
              <a:rPr lang="en-US" sz="3000" b="1" dirty="0">
                <a:solidFill>
                  <a:schemeClr val="bg1"/>
                </a:solidFill>
              </a:rPr>
              <a:t>Andy Anderson</a:t>
            </a:r>
            <a:endParaRPr sz="105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06D3C-8994-7F20-436D-F7708A6B2894}"/>
              </a:ext>
            </a:extLst>
          </p:cNvPr>
          <p:cNvSpPr txBox="1"/>
          <p:nvPr/>
        </p:nvSpPr>
        <p:spPr>
          <a:xfrm>
            <a:off x="657556" y="3227613"/>
            <a:ext cx="3797286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Software Architect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 Research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CA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ndrew.anderson@ibm.com</a:t>
            </a:r>
            <a:endParaRPr lang="en-CA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 dirty="0">
                <a:solidFill>
                  <a:srgbClr val="158BC2"/>
                </a:solidFill>
                <a:latin typeface="Arial"/>
                <a:cs typeface="Arial"/>
                <a:sym typeface="Arial"/>
              </a:rPr>
              <a:t>@</a:t>
            </a:r>
            <a:r>
              <a:rPr lang="en-CA" sz="1400" u="sng" dirty="0" err="1">
                <a:solidFill>
                  <a:srgbClr val="158BC2"/>
                </a:solidFill>
                <a:latin typeface="Arial"/>
                <a:cs typeface="Arial"/>
                <a:sym typeface="Arial"/>
              </a:rPr>
              <a:t>clubanderson</a:t>
            </a:r>
            <a:endParaRPr lang="en-US" dirty="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31ECAF72-B42D-0FA5-571E-7C7A7AF8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62518"/>
            <a:ext cx="4005023" cy="782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1D11A-ECFD-8A17-3F92-040FEBC1044A}"/>
              </a:ext>
            </a:extLst>
          </p:cNvPr>
          <p:cNvSpPr txBox="1"/>
          <p:nvPr/>
        </p:nvSpPr>
        <p:spPr>
          <a:xfrm>
            <a:off x="4682417" y="2452529"/>
            <a:ext cx="4060727" cy="492443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000" dirty="0">
                <a:solidFill>
                  <a:schemeClr val="tx1"/>
                </a:solidFill>
                <a:ea typeface="Arial" charset="0"/>
                <a:cs typeface="Arial" charset="0"/>
              </a:rPr>
              <a:t>g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ithub.com/kubestellar/kubestellar</a:t>
            </a:r>
          </a:p>
        </p:txBody>
      </p:sp>
      <p:pic>
        <p:nvPicPr>
          <p:cNvPr id="6" name="Picture 5" descr="A person smiling with his hand on his chin&#10;&#10;Description automatically generated">
            <a:extLst>
              <a:ext uri="{FF2B5EF4-FFF2-40B4-BE49-F238E27FC236}">
                <a16:creationId xmlns:a16="http://schemas.microsoft.com/office/drawing/2014/main" id="{5268732B-708E-9C3C-1B8A-6405BA59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57" y="1167665"/>
            <a:ext cx="2115284" cy="198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4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2137472" cy="441383"/>
          </a:xfrm>
        </p:spPr>
        <p:txBody>
          <a:bodyPr anchor="t">
            <a:normAutofit fontScale="90000"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900" dirty="0"/>
              <a:t>Commercial Break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800600"/>
            <a:ext cx="4114735" cy="166687"/>
          </a:xfrm>
        </p:spPr>
        <p:txBody>
          <a:bodyPr anchor="ctr">
            <a:normAutofit fontScale="32500" lnSpcReduction="20000"/>
          </a:bodyPr>
          <a:lstStyle/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kubestellar-infomercial-new-logo">
            <a:hlinkClick r:id="" action="ppaction://media"/>
            <a:extLst>
              <a:ext uri="{FF2B5EF4-FFF2-40B4-BE49-F238E27FC236}">
                <a16:creationId xmlns:a16="http://schemas.microsoft.com/office/drawing/2014/main" id="{EF63F382-3166-32D1-9E9E-1628A9C59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66" y="125411"/>
            <a:ext cx="8701815" cy="48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E722629-6B26-DA10-5471-D112034CA15C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48946DCF-D98C-8976-2A69-0741B472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E1FA7-267F-1110-9B91-BAD17EA7653A}"/>
              </a:ext>
            </a:extLst>
          </p:cNvPr>
          <p:cNvSpPr txBox="1"/>
          <p:nvPr/>
        </p:nvSpPr>
        <p:spPr>
          <a:xfrm>
            <a:off x="623691" y="1189773"/>
            <a:ext cx="7886699" cy="2775119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Centrally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define and deploy Kubernetes resources across multiple clusters </a:t>
            </a:r>
            <a:endParaRPr lang="en-US" sz="1800" dirty="0">
              <a:solidFill>
                <a:schemeClr val="tx1"/>
              </a:solidFill>
              <a:ea typeface="Arial" charset="0"/>
              <a:cs typeface="Arial" charset="0"/>
            </a:endParaRP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Use 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standard deployment tools 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(kubectl, helm, ArgoCD, Flux) no bundling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ea typeface="Arial" charset="0"/>
                <a:cs typeface="Arial" charset="0"/>
              </a:rPr>
              <a:t>Make </a:t>
            </a:r>
            <a:r>
              <a:rPr lang="en-US" sz="1800" b="1" dirty="0">
                <a:solidFill>
                  <a:schemeClr val="tx1"/>
                </a:solidFill>
                <a:ea typeface="Arial" charset="0"/>
                <a:cs typeface="Arial" charset="0"/>
              </a:rPr>
              <a:t>disconnected</a:t>
            </a:r>
            <a:r>
              <a:rPr lang="en-US" sz="1800" dirty="0">
                <a:solidFill>
                  <a:schemeClr val="tx1"/>
                </a:solidFill>
                <a:ea typeface="Arial" charset="0"/>
                <a:cs typeface="Arial" charset="0"/>
              </a:rPr>
              <a:t> cluster operation possible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Designed for 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scalability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with 1:many and many:1 scenarios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b="1" dirty="0">
                <a:solidFill>
                  <a:schemeClr val="tx1"/>
                </a:solidFill>
                <a:ea typeface="Arial" charset="0"/>
                <a:cs typeface="Arial" charset="0"/>
              </a:rPr>
              <a:t>Modular</a:t>
            </a:r>
            <a:r>
              <a:rPr lang="en-US" sz="1800" dirty="0">
                <a:solidFill>
                  <a:schemeClr val="tx1"/>
                </a:solidFill>
                <a:ea typeface="Arial" charset="0"/>
                <a:cs typeface="Arial" charset="0"/>
              </a:rPr>
              <a:t> design to ensure compatibility with CNCF tools</a:t>
            </a:r>
            <a:endParaRPr lang="en-US" sz="18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6" name="Picture 5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A7D92217-7EF3-E8BE-318E-F8F3329DC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1320186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sp>
        <p:nvSpPr>
          <p:cNvPr id="13" name="Google Shape;97;g2882f6ebee5_0_10">
            <a:extLst>
              <a:ext uri="{FF2B5EF4-FFF2-40B4-BE49-F238E27FC236}">
                <a16:creationId xmlns:a16="http://schemas.microsoft.com/office/drawing/2014/main" id="{4E3E592E-7086-8FAE-C830-EFAAB424202E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uses standards deployment tools, not bundles</a:t>
            </a:r>
          </a:p>
        </p:txBody>
      </p:sp>
      <p:pic>
        <p:nvPicPr>
          <p:cNvPr id="2" name="Picture 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34230536-FCFF-37C9-1DE4-A68BF2FB4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1867838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pic>
        <p:nvPicPr>
          <p:cNvPr id="12" name="Picture 1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15E5F22E-2815-6D37-F5C7-4B66BA297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2415490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pic>
        <p:nvPicPr>
          <p:cNvPr id="14" name="Picture 13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DED67FA1-1B3B-AFB0-176D-EF3E4A187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2963142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pic>
        <p:nvPicPr>
          <p:cNvPr id="15" name="Picture 14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5765215A-5251-6A8F-6DD8-8C278D94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3510794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braids smiling&#10;&#10;Description automatically generated">
            <a:extLst>
              <a:ext uri="{FF2B5EF4-FFF2-40B4-BE49-F238E27FC236}">
                <a16:creationId xmlns:a16="http://schemas.microsoft.com/office/drawing/2014/main" id="{74F384C1-F01F-46A6-3FD1-3A35ADEF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19" y="480768"/>
            <a:ext cx="7103962" cy="4568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22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76343C91-7FD7-47EF-8D1E-2EA6D6871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C73221F-4E20-9E94-F02E-36AD4A3A736C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9C0824F8-8EC7-1141-7169-F599B289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3" name="Google Shape;97;g2882f6ebee5_0_10">
            <a:extLst>
              <a:ext uri="{FF2B5EF4-FFF2-40B4-BE49-F238E27FC236}">
                <a16:creationId xmlns:a16="http://schemas.microsoft.com/office/drawing/2014/main" id="{63A89D53-4D39-2ED7-56A6-2138B0730D18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virtual clusters (Spaces) are our secret 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8ADD61FC-7E73-79CF-D3A0-78C83BD24143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© 2023 IBM Corporation</a:t>
            </a:r>
          </a:p>
        </p:txBody>
      </p:sp>
      <p:pic>
        <p:nvPicPr>
          <p:cNvPr id="14" name="Picture 1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3E37E2CD-E9DF-4703-AD57-65DEB779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57E0C8-2F3F-CC9E-4378-5164A2D0891E}"/>
              </a:ext>
            </a:extLst>
          </p:cNvPr>
          <p:cNvSpPr txBox="1"/>
          <p:nvPr/>
        </p:nvSpPr>
        <p:spPr>
          <a:xfrm>
            <a:off x="656895" y="939801"/>
            <a:ext cx="7830210" cy="2472472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KubeStellar uses lightweight virtual clusters (</a:t>
            </a:r>
            <a:r>
              <a:rPr lang="en-US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Spaces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) that run inside the KubeStellar hosting cluster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Standard Kubernetes clusters have 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2-300 </a:t>
            </a:r>
            <a:r>
              <a:rPr lang="en-US" sz="1400" b="1" dirty="0" err="1">
                <a:solidFill>
                  <a:schemeClr val="tx1"/>
                </a:solidFill>
                <a:ea typeface="Arial" charset="0"/>
                <a:cs typeface="Arial" charset="0"/>
              </a:rPr>
              <a:t>api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-resources</a:t>
            </a: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, KubeStellar Spaces have only 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40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Fewer api-resources mean deployments and jobs remain 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denatured</a:t>
            </a: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 – they do not expand into other resources like </a:t>
            </a:r>
            <a:r>
              <a:rPr lang="en-US" sz="1400" dirty="0" err="1">
                <a:solidFill>
                  <a:schemeClr val="tx1"/>
                </a:solidFill>
                <a:ea typeface="Arial" charset="0"/>
                <a:cs typeface="Arial" charset="0"/>
              </a:rPr>
              <a:t>replicasets</a:t>
            </a: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, pods, etc.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Denaturing is the key to accepting native, 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unbundled</a:t>
            </a: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 Kubernetes resources as input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Unbundled resources are the preferred output of most CNCF tools making KubeStellar use and integration easy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A9B9B0F-C012-561B-666E-A06521ECE754}"/>
              </a:ext>
            </a:extLst>
          </p:cNvPr>
          <p:cNvGraphicFramePr>
            <a:graphicFrameLocks noGrp="1"/>
          </p:cNvGraphicFramePr>
          <p:nvPr/>
        </p:nvGraphicFramePr>
        <p:xfrm>
          <a:off x="1075267" y="3762463"/>
          <a:ext cx="6993466" cy="108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733">
                  <a:extLst>
                    <a:ext uri="{9D8B030D-6E8A-4147-A177-3AD203B41FA5}">
                      <a16:colId xmlns:a16="http://schemas.microsoft.com/office/drawing/2014/main" val="136492033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084988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Kubernetes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pace Bd BT" pitchFamily="82" charset="0"/>
                        </a:rPr>
                        <a:t>KUBESTELLAR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kubectl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api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-resources |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wc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–l</a:t>
                      </a:r>
                    </a:p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281</a:t>
                      </a:r>
                      <a:endParaRPr lang="en-US" sz="1600" dirty="0"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kubectl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api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-resources |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wc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–l</a:t>
                      </a:r>
                    </a:p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4158"/>
                  </a:ext>
                </a:extLst>
              </a:tr>
            </a:tbl>
          </a:graphicData>
        </a:graphic>
      </p:graphicFrame>
      <p:pic>
        <p:nvPicPr>
          <p:cNvPr id="17" name="Picture 16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13480CA0-FE1A-5E8F-AD72-DE8F959C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" y="1092220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F770818C-6E0B-52C7-194D-AD8EA52D3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2" y="1573216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55D6E689-434C-6706-DB57-DB1B61AB4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1" y="2019298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719C088E-EAF9-511C-2631-C6B26796F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0" y="2496978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CE0F276C-713A-F843-69AE-FF4E40F8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0" y="2941562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2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78218ED-F3C7-EBD7-79DC-E12A4223DD81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4A3D6ADF-864C-314F-1C56-BC029B38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74" y="804460"/>
            <a:ext cx="6940559" cy="3345224"/>
          </a:xfrm>
          <a:prstGeom prst="rect">
            <a:avLst/>
          </a:prstGeom>
        </p:spPr>
      </p:pic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DAC86D58-B409-9B7E-DDDB-4C9157B0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40AFA-CE18-3F0F-5EB2-DA4C133DA310}"/>
              </a:ext>
            </a:extLst>
          </p:cNvPr>
          <p:cNvSpPr txBox="1"/>
          <p:nvPr/>
        </p:nvSpPr>
        <p:spPr>
          <a:xfrm>
            <a:off x="1770653" y="4339040"/>
            <a:ext cx="580800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Hybrid, Public, Private, Edge - Create One Configuration, Deploy Many</a:t>
            </a:r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8CDB84EC-CA8A-8A0E-16AC-16026CCCE453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</p:spTree>
    <p:extLst>
      <p:ext uri="{BB962C8B-B14F-4D97-AF65-F5344CB8AC3E}">
        <p14:creationId xmlns:p14="http://schemas.microsoft.com/office/powerpoint/2010/main" val="337656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C68FCD3-87EE-C728-FBC6-163AE98D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6A9E79E-9866-8664-3BFE-525EF0FB3575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938B3D28-C742-BDE8-A049-651331DE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FE88F826-E894-F7AD-C7FA-6B2EACD1CCFA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31798-A0BB-98A8-0EEE-295C770359D4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E82D0F4-CB2D-24A1-EA87-EA9566686BFD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44247"/>
      </p:ext>
    </p:extLst>
  </p:cSld>
  <p:clrMapOvr>
    <a:masterClrMapping/>
  </p:clrMapOvr>
</p:sld>
</file>

<file path=ppt/theme/theme1.xml><?xml version="1.0" encoding="utf-8"?>
<a:theme xmlns:a="http://schemas.openxmlformats.org/drawingml/2006/main" name="150316_SnT 16-9 TJD POTX WW IBM Smarter Planet Whi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cp-edge-template-03032023" id="{EC21330E-590A-574F-8E57-8F814C388838}" vid="{93F7903D-1DD6-2E43-A497-DAAEDF62407B}"/>
    </a:ext>
  </a:extLst>
</a:theme>
</file>

<file path=ppt/theme/theme2.xml><?xml version="1.0" encoding="utf-8"?>
<a:theme xmlns:a="http://schemas.openxmlformats.org/drawingml/2006/main" name="150316_SnT 16-9 TJD POTX WW IBM Smarter Planet Whi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cp-edge-template-03032023" id="{EC21330E-590A-574F-8E57-8F814C388838}" vid="{93F7903D-1DD6-2E43-A497-DAAEDF62407B}"/>
    </a:ext>
  </a:extLst>
</a:theme>
</file>

<file path=ppt/theme/theme3.xml><?xml version="1.0" encoding="utf-8"?>
<a:theme xmlns:a="http://schemas.openxmlformats.org/drawingml/2006/main" name="150316_SnT 16-9 TJD POTX WW IBM Smarter Planet Whi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cp-edge-template-03032023" id="{EC21330E-590A-574F-8E57-8F814C388838}" vid="{93F7903D-1DD6-2E43-A497-DAAEDF62407B}"/>
    </a:ext>
  </a:extLst>
</a:theme>
</file>

<file path=ppt/theme/theme4.xml><?xml version="1.0" encoding="utf-8"?>
<a:theme xmlns:a="http://schemas.openxmlformats.org/drawingml/2006/main" name="Watson: Group 1, Grey 70">
  <a:themeElements>
    <a:clrScheme name="Watson: Group 1, Grey 7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0000FF"/>
      </a:hlink>
      <a:folHlink>
        <a:srgbClr val="FF00FF"/>
      </a:folHlink>
    </a:clrScheme>
    <a:fontScheme name="Watson: Group 1, Grey 70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atson: Group 1, Grey 7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0E0E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EAEAE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EAEAE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31310</TotalTime>
  <Words>718</Words>
  <Application>Microsoft Macintosh PowerPoint</Application>
  <PresentationFormat>On-screen Show (16:9)</PresentationFormat>
  <Paragraphs>179</Paragraphs>
  <Slides>22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40" baseType="lpstr">
      <vt:lpstr>AppleSymbols</vt:lpstr>
      <vt:lpstr>Arial</vt:lpstr>
      <vt:lpstr>Consolas</vt:lpstr>
      <vt:lpstr>Courier New</vt:lpstr>
      <vt:lpstr>Helvetica Neue</vt:lpstr>
      <vt:lpstr>IBM Plex Sans</vt:lpstr>
      <vt:lpstr>IBM Plex Sans Bold</vt:lpstr>
      <vt:lpstr>IBM Plex Sans Light</vt:lpstr>
      <vt:lpstr>IBM Plex Sans Medium</vt:lpstr>
      <vt:lpstr>IBM Plex Sans Regular</vt:lpstr>
      <vt:lpstr>Lucida Grande</vt:lpstr>
      <vt:lpstr>Montserrat</vt:lpstr>
      <vt:lpstr>Space Bd BT</vt:lpstr>
      <vt:lpstr>System Font Regular</vt:lpstr>
      <vt:lpstr>Wingdings</vt:lpstr>
      <vt:lpstr>150316_SnT 16-9 TJD POTX WW IBM Smarter Planet White</vt:lpstr>
      <vt:lpstr>150316_SnT 16-9 TJD POTX WW IBM Smarter Planet White</vt:lpstr>
      <vt:lpstr>150316_SnT 16-9 TJD POTX WW IBM Smarter Planet White</vt:lpstr>
      <vt:lpstr>PowerPoint Presentation</vt:lpstr>
      <vt:lpstr>KubeStellar - Making Multi-Cluster Fleet Management as Easy as using a Single Cluster </vt:lpstr>
      <vt:lpstr>PowerPoint Presentation</vt:lpstr>
      <vt:lpstr>Commercial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KubeStellar help you manage?   Anything!</vt:lpstr>
      <vt:lpstr>What can KubeStellar help you manage?   Anything!</vt:lpstr>
      <vt:lpstr>Software Defined Agriculture</vt:lpstr>
      <vt:lpstr>Keynote: AI running across multiple clusters with Kueue and KubeStellar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OpenAI for kcp-edge</dc:title>
  <dc:creator>Kevin Roche</dc:creator>
  <cp:lastModifiedBy>Andy Anderson</cp:lastModifiedBy>
  <cp:revision>337</cp:revision>
  <cp:lastPrinted>2018-06-28T21:48:11Z</cp:lastPrinted>
  <dcterms:created xsi:type="dcterms:W3CDTF">2023-03-02T06:25:19Z</dcterms:created>
  <dcterms:modified xsi:type="dcterms:W3CDTF">2024-11-13T18:45:38Z</dcterms:modified>
</cp:coreProperties>
</file>